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5" r:id="rId1"/>
  </p:sldMasterIdLst>
  <p:notesMasterIdLst>
    <p:notesMasterId r:id="rId56"/>
  </p:notesMasterIdLst>
  <p:sldIdLst>
    <p:sldId id="256" r:id="rId2"/>
    <p:sldId id="257" r:id="rId3"/>
    <p:sldId id="258" r:id="rId4"/>
    <p:sldId id="259" r:id="rId5"/>
    <p:sldId id="270" r:id="rId6"/>
    <p:sldId id="272" r:id="rId7"/>
    <p:sldId id="273" r:id="rId8"/>
    <p:sldId id="260" r:id="rId9"/>
    <p:sldId id="261" r:id="rId10"/>
    <p:sldId id="262" r:id="rId11"/>
    <p:sldId id="266" r:id="rId12"/>
    <p:sldId id="267" r:id="rId13"/>
    <p:sldId id="268" r:id="rId14"/>
    <p:sldId id="269" r:id="rId15"/>
    <p:sldId id="271" r:id="rId16"/>
    <p:sldId id="265" r:id="rId17"/>
    <p:sldId id="274" r:id="rId18"/>
    <p:sldId id="275" r:id="rId19"/>
    <p:sldId id="276" r:id="rId20"/>
    <p:sldId id="306" r:id="rId21"/>
    <p:sldId id="307" r:id="rId22"/>
    <p:sldId id="309" r:id="rId23"/>
    <p:sldId id="308" r:id="rId24"/>
    <p:sldId id="310" r:id="rId25"/>
    <p:sldId id="311"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Lst>
  <p:sldSz cx="12192000" cy="6858000"/>
  <p:notesSz cx="6858000" cy="9144000"/>
  <p:embeddedFontLst>
    <p:embeddedFont>
      <p:font typeface="Roboto" panose="020B0604020202020204" charset="0"/>
      <p:regular r:id="rId57"/>
      <p:bold r:id="rId58"/>
      <p:italic r:id="rId59"/>
      <p:boldItalic r:id="rId60"/>
    </p:embeddedFont>
    <p:embeddedFont>
      <p:font typeface="Questrial" panose="020B0604020202020204" charset="0"/>
      <p:regular r:id="rId61"/>
    </p:embeddedFont>
    <p:embeddedFont>
      <p:font typeface="Arial Black" panose="020B0A04020102020204" pitchFamily="34" charset="0"/>
      <p:bold r:id="rId62"/>
    </p:embeddedFont>
    <p:embeddedFont>
      <p:font typeface="Lora" panose="020B0604020202020204" charset="0"/>
      <p:regular r:id="rId63"/>
      <p:bold r:id="rId64"/>
      <p:italic r:id="rId65"/>
      <p:boldItalic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ezione predefinita" id="{05BB4D53-2CC0-46F9-BAF6-02D9663BEAE1}">
          <p14:sldIdLst>
            <p14:sldId id="256"/>
            <p14:sldId id="257"/>
            <p14:sldId id="258"/>
            <p14:sldId id="259"/>
            <p14:sldId id="270"/>
            <p14:sldId id="272"/>
            <p14:sldId id="273"/>
            <p14:sldId id="260"/>
            <p14:sldId id="261"/>
            <p14:sldId id="262"/>
            <p14:sldId id="266"/>
            <p14:sldId id="267"/>
            <p14:sldId id="268"/>
            <p14:sldId id="269"/>
            <p14:sldId id="271"/>
            <p14:sldId id="265"/>
            <p14:sldId id="274"/>
            <p14:sldId id="275"/>
            <p14:sldId id="276"/>
            <p14:sldId id="306"/>
            <p14:sldId id="307"/>
            <p14:sldId id="309"/>
            <p14:sldId id="308"/>
            <p14:sldId id="310"/>
            <p14:sldId id="311"/>
            <p14:sldId id="277"/>
            <p14:sldId id="278"/>
            <p14:sldId id="279"/>
            <p14:sldId id="280"/>
            <p14:sldId id="281"/>
            <p14:sldId id="282"/>
            <p14:sldId id="283"/>
            <p14:sldId id="284"/>
            <p14:sldId id="285"/>
            <p14:sldId id="286"/>
            <p14:sldId id="287"/>
            <p14:sldId id="288"/>
            <p14:sldId id="289"/>
            <p14:sldId id="290"/>
            <p14:sldId id="291"/>
            <p14:sldId id="292"/>
            <p14:sldId id="293"/>
            <p14:sldId id="294"/>
            <p14:sldId id="295"/>
            <p14:sldId id="296"/>
            <p14:sldId id="297"/>
            <p14:sldId id="298"/>
            <p14:sldId id="299"/>
            <p14:sldId id="300"/>
            <p14:sldId id="301"/>
            <p14:sldId id="302"/>
            <p14:sldId id="303"/>
            <p14:sldId id="304"/>
            <p14:sldId id="30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E266"/>
    <a:srgbClr val="52A784"/>
    <a:srgbClr val="57795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35" autoAdjust="0"/>
    <p:restoredTop sz="94660"/>
  </p:normalViewPr>
  <p:slideViewPr>
    <p:cSldViewPr snapToGrid="0">
      <p:cViewPr varScale="1">
        <p:scale>
          <a:sx n="87" d="100"/>
          <a:sy n="87" d="100"/>
        </p:scale>
        <p:origin x="252"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font" Target="fonts/font7.fntdata"/><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2.fntdata"/><Relationship Id="rId66"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1.fntdata"/><Relationship Id="rId61"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4.fntdata"/><Relationship Id="rId65"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3.fntdata"/><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6.fntdata"/><Relationship Id="rId70" Type="http://schemas.openxmlformats.org/officeDocument/2006/relationships/tableStyles" Target="tableStyles.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67117359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2" name="Google Shape;23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390514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8" name="Google Shape;26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267740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2" name="Google Shape;292;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071902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8" name="Google Shape;298;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489247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4" name="Google Shape;304;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829755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0" name="Google Shape;310;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626316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2" name="Google Shape;322;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599147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6" name="Google Shape;286;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8187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0" name="Google Shape;340;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6275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6" name="Google Shape;346;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022560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52" name="Google Shape;352;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071446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8" name="Google Shape;23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3065687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30680892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5565649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6121027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p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61" name="Google Shape;361;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408257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p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8" name="Google Shape;368;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958762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p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6" name="Google Shape;376;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8908384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450686718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450686718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43623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4506867185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4506867185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97129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4506867185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4506867185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046581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4506867185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4506867185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23914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4" name="Google Shape;24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9591734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4506867185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4506867185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47221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p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20" name="Google Shape;420;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894400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p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26" name="Google Shape;426;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4656440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p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33" name="Google Shape;433;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4629983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p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1" name="Google Shape;441;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905995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p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8" name="Google Shape;448;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6253212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p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5" name="Google Shape;455;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3943686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p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62" name="Google Shape;462;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6274847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p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70" name="Google Shape;470;p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8119813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p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79" name="Google Shape;479;p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822815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0" name="Google Shape;25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3571007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p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87" name="Google Shape;487;p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6146208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p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9" name="Google Shape;499;p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086148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p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08" name="Google Shape;508;p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6797512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p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17" name="Google Shape;517;p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946585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p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26" name="Google Shape;526;p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4716793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p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35" name="Google Shape;535;p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2314155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p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48" name="Google Shape;548;p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7786222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p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57" name="Google Shape;557;p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0024568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p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4" name="Google Shape;564;p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9008056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p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3" name="Google Shape;573;p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262145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6" name="Google Shape;316;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0990885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p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82" name="Google Shape;582;p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24471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p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91" name="Google Shape;591;p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591584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8" name="Google Shape;328;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509714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p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4" name="Google Shape;334;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465118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6" name="Google Shape;25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414913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2" name="Google Shape;26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833618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Diapositiva titolo" type="title">
  <p:cSld name="TITLE">
    <p:spTree>
      <p:nvGrpSpPr>
        <p:cNvPr id="1" name="Shape 52"/>
        <p:cNvGrpSpPr/>
        <p:nvPr/>
      </p:nvGrpSpPr>
      <p:grpSpPr>
        <a:xfrm>
          <a:off x="0" y="0"/>
          <a:ext cx="0" cy="0"/>
          <a:chOff x="0" y="0"/>
          <a:chExt cx="0" cy="0"/>
        </a:xfrm>
      </p:grpSpPr>
      <p:pic>
        <p:nvPicPr>
          <p:cNvPr id="53" name="Google Shape;53;p2" descr="\\DROBO-FS\QuickDrops\JB\PPTX NG\Droplets\LightingOverlay.png"/>
          <p:cNvPicPr preferRelativeResize="0"/>
          <p:nvPr/>
        </p:nvPicPr>
        <p:blipFill rotWithShape="1">
          <a:blip r:embed="rId2">
            <a:alphaModFix amt="30000"/>
          </a:blip>
          <a:srcRect/>
          <a:stretch/>
        </p:blipFill>
        <p:spPr>
          <a:xfrm>
            <a:off x="0" y="-1"/>
            <a:ext cx="12192003" cy="6858001"/>
          </a:xfrm>
          <a:prstGeom prst="rect">
            <a:avLst/>
          </a:prstGeom>
          <a:noFill/>
          <a:ln>
            <a:noFill/>
          </a:ln>
        </p:spPr>
      </p:pic>
      <p:grpSp>
        <p:nvGrpSpPr>
          <p:cNvPr id="54" name="Google Shape;54;p2"/>
          <p:cNvGrpSpPr/>
          <p:nvPr/>
        </p:nvGrpSpPr>
        <p:grpSpPr>
          <a:xfrm>
            <a:off x="0" y="0"/>
            <a:ext cx="2305051" cy="6858001"/>
            <a:chOff x="0" y="0"/>
            <a:chExt cx="2305051" cy="6858001"/>
          </a:xfrm>
        </p:grpSpPr>
        <p:sp>
          <p:nvSpPr>
            <p:cNvPr id="55" name="Google Shape;55;p2"/>
            <p:cNvSpPr/>
            <p:nvPr/>
          </p:nvSpPr>
          <p:spPr>
            <a:xfrm>
              <a:off x="1209675" y="4763"/>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128713"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123950"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414338" y="9525"/>
              <a:ext cx="28575" cy="4481513"/>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333375"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190500" y="9525"/>
              <a:ext cx="152400" cy="908050"/>
            </a:xfrm>
            <a:custGeom>
              <a:avLst/>
              <a:gdLst/>
              <a:ahLst/>
              <a:cxnLst/>
              <a:rect l="l" t="t" r="r" b="b"/>
              <a:pathLst>
                <a:path w="96" h="572" extrusionOk="0">
                  <a:moveTo>
                    <a:pt x="15" y="572"/>
                  </a:moveTo>
                  <a:lnTo>
                    <a:pt x="0" y="566"/>
                  </a:lnTo>
                  <a:lnTo>
                    <a:pt x="81" y="380"/>
                  </a:lnTo>
                  <a:lnTo>
                    <a:pt x="81" y="0"/>
                  </a:lnTo>
                  <a:lnTo>
                    <a:pt x="96" y="0"/>
                  </a:lnTo>
                  <a:lnTo>
                    <a:pt x="96" y="383"/>
                  </a:lnTo>
                  <a:lnTo>
                    <a:pt x="15" y="572"/>
                  </a:lnTo>
                  <a:close/>
                </a:path>
              </a:pathLst>
            </a:custGeom>
            <a:gradFill>
              <a:gsLst>
                <a:gs pos="0">
                  <a:schemeClr val="lt2"/>
                </a:gs>
                <a:gs pos="100000">
                  <a:srgbClr val="3B95DE"/>
                </a:gs>
              </a:gsLst>
              <a:lin ang="5400000" scaled="0"/>
            </a:gradFill>
            <a:ln>
              <a:noFill/>
            </a:ln>
          </p:spPr>
        </p:sp>
        <p:sp>
          <p:nvSpPr>
            <p:cNvPr id="61" name="Google Shape;61;p2"/>
            <p:cNvSpPr/>
            <p:nvPr/>
          </p:nvSpPr>
          <p:spPr>
            <a:xfrm>
              <a:off x="1290638" y="14288"/>
              <a:ext cx="376238" cy="1801813"/>
            </a:xfrm>
            <a:custGeom>
              <a:avLst/>
              <a:gdLst/>
              <a:ahLst/>
              <a:cxnLst/>
              <a:rect l="l" t="t" r="r" b="b"/>
              <a:pathLst>
                <a:path w="237" h="1135" extrusionOk="0">
                  <a:moveTo>
                    <a:pt x="222" y="1135"/>
                  </a:moveTo>
                  <a:lnTo>
                    <a:pt x="0" y="620"/>
                  </a:lnTo>
                  <a:lnTo>
                    <a:pt x="0" y="0"/>
                  </a:lnTo>
                  <a:lnTo>
                    <a:pt x="18" y="0"/>
                  </a:lnTo>
                  <a:lnTo>
                    <a:pt x="18" y="617"/>
                  </a:lnTo>
                  <a:lnTo>
                    <a:pt x="237" y="1129"/>
                  </a:lnTo>
                  <a:lnTo>
                    <a:pt x="222" y="1135"/>
                  </a:lnTo>
                  <a:close/>
                </a:path>
              </a:pathLst>
            </a:custGeom>
            <a:gradFill>
              <a:gsLst>
                <a:gs pos="0">
                  <a:schemeClr val="lt2"/>
                </a:gs>
                <a:gs pos="100000">
                  <a:srgbClr val="3B95DE"/>
                </a:gs>
              </a:gsLst>
              <a:lin ang="5400000" scaled="0"/>
            </a:gradFill>
            <a:ln>
              <a:noFill/>
            </a:ln>
          </p:spPr>
        </p:sp>
        <p:sp>
          <p:nvSpPr>
            <p:cNvPr id="62" name="Google Shape;62;p2"/>
            <p:cNvSpPr/>
            <p:nvPr/>
          </p:nvSpPr>
          <p:spPr>
            <a:xfrm>
              <a:off x="1600200"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381125" y="9525"/>
              <a:ext cx="371475" cy="1425575"/>
            </a:xfrm>
            <a:custGeom>
              <a:avLst/>
              <a:gdLst/>
              <a:ahLst/>
              <a:cxnLst/>
              <a:rect l="l" t="t" r="r" b="b"/>
              <a:pathLst>
                <a:path w="234" h="898" extrusionOk="0">
                  <a:moveTo>
                    <a:pt x="219" y="898"/>
                  </a:moveTo>
                  <a:lnTo>
                    <a:pt x="0" y="383"/>
                  </a:lnTo>
                  <a:lnTo>
                    <a:pt x="0" y="0"/>
                  </a:lnTo>
                  <a:lnTo>
                    <a:pt x="15" y="0"/>
                  </a:lnTo>
                  <a:lnTo>
                    <a:pt x="15" y="380"/>
                  </a:lnTo>
                  <a:lnTo>
                    <a:pt x="234" y="892"/>
                  </a:lnTo>
                  <a:lnTo>
                    <a:pt x="219" y="898"/>
                  </a:lnTo>
                  <a:close/>
                </a:path>
              </a:pathLst>
            </a:custGeom>
            <a:gradFill>
              <a:gsLst>
                <a:gs pos="0">
                  <a:schemeClr val="lt2"/>
                </a:gs>
                <a:gs pos="100000">
                  <a:srgbClr val="3B95DE"/>
                </a:gs>
              </a:gsLst>
              <a:lin ang="5400000" scaled="0"/>
            </a:gradFill>
            <a:ln>
              <a:noFill/>
            </a:ln>
          </p:spPr>
        </p:sp>
        <p:sp>
          <p:nvSpPr>
            <p:cNvPr id="64" name="Google Shape;64;p2"/>
            <p:cNvSpPr/>
            <p:nvPr/>
          </p:nvSpPr>
          <p:spPr>
            <a:xfrm>
              <a:off x="1643063"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65" name="Google Shape;65;p2"/>
            <p:cNvSpPr/>
            <p:nvPr/>
          </p:nvSpPr>
          <p:spPr>
            <a:xfrm>
              <a:off x="1685925"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68592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743075" y="4763"/>
              <a:ext cx="419100" cy="522288"/>
            </a:xfrm>
            <a:custGeom>
              <a:avLst/>
              <a:gdLst/>
              <a:ahLst/>
              <a:cxnLst/>
              <a:rect l="l" t="t" r="r" b="b"/>
              <a:pathLst>
                <a:path w="264" h="329" extrusionOk="0">
                  <a:moveTo>
                    <a:pt x="252" y="329"/>
                  </a:moveTo>
                  <a:lnTo>
                    <a:pt x="45" y="120"/>
                  </a:lnTo>
                  <a:lnTo>
                    <a:pt x="0" y="6"/>
                  </a:lnTo>
                  <a:lnTo>
                    <a:pt x="15" y="0"/>
                  </a:lnTo>
                  <a:lnTo>
                    <a:pt x="60" y="111"/>
                  </a:lnTo>
                  <a:lnTo>
                    <a:pt x="264" y="317"/>
                  </a:lnTo>
                  <a:lnTo>
                    <a:pt x="252" y="329"/>
                  </a:lnTo>
                  <a:close/>
                </a:path>
              </a:pathLst>
            </a:custGeom>
            <a:gradFill>
              <a:gsLst>
                <a:gs pos="0">
                  <a:schemeClr val="lt2"/>
                </a:gs>
                <a:gs pos="100000">
                  <a:srgbClr val="3B95DE"/>
                </a:gs>
              </a:gsLst>
              <a:lin ang="5400000" scaled="0"/>
            </a:gradFill>
            <a:ln>
              <a:noFill/>
            </a:ln>
          </p:spPr>
        </p:sp>
        <p:sp>
          <p:nvSpPr>
            <p:cNvPr id="68" name="Google Shape;68;p2"/>
            <p:cNvSpPr/>
            <p:nvPr/>
          </p:nvSpPr>
          <p:spPr>
            <a:xfrm>
              <a:off x="2119313"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952500" y="4763"/>
              <a:ext cx="152400" cy="908050"/>
            </a:xfrm>
            <a:custGeom>
              <a:avLst/>
              <a:gdLst/>
              <a:ahLst/>
              <a:cxnLst/>
              <a:rect l="l" t="t" r="r" b="b"/>
              <a:pathLst>
                <a:path w="96" h="572" extrusionOk="0">
                  <a:moveTo>
                    <a:pt x="15" y="572"/>
                  </a:moveTo>
                  <a:lnTo>
                    <a:pt x="0" y="572"/>
                  </a:lnTo>
                  <a:lnTo>
                    <a:pt x="0" y="189"/>
                  </a:lnTo>
                  <a:lnTo>
                    <a:pt x="81" y="0"/>
                  </a:lnTo>
                  <a:lnTo>
                    <a:pt x="96" y="6"/>
                  </a:lnTo>
                  <a:lnTo>
                    <a:pt x="15" y="192"/>
                  </a:lnTo>
                  <a:lnTo>
                    <a:pt x="15" y="572"/>
                  </a:lnTo>
                  <a:close/>
                </a:path>
              </a:pathLst>
            </a:custGeom>
            <a:gradFill>
              <a:gsLst>
                <a:gs pos="0">
                  <a:schemeClr val="lt2"/>
                </a:gs>
                <a:gs pos="100000">
                  <a:srgbClr val="3B95DE"/>
                </a:gs>
              </a:gsLst>
              <a:lin ang="5400000" scaled="0"/>
            </a:gradFill>
            <a:ln>
              <a:noFill/>
            </a:ln>
          </p:spPr>
        </p:sp>
        <p:sp>
          <p:nvSpPr>
            <p:cNvPr id="70" name="Google Shape;70;p2"/>
            <p:cNvSpPr/>
            <p:nvPr/>
          </p:nvSpPr>
          <p:spPr>
            <a:xfrm>
              <a:off x="86677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890588" y="15541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738188" y="5622925"/>
              <a:ext cx="338138" cy="1216025"/>
            </a:xfrm>
            <a:custGeom>
              <a:avLst/>
              <a:gdLst/>
              <a:ahLst/>
              <a:cxnLst/>
              <a:rect l="l" t="t" r="r" b="b"/>
              <a:pathLst>
                <a:path w="213" h="766" extrusionOk="0">
                  <a:moveTo>
                    <a:pt x="213" y="766"/>
                  </a:moveTo>
                  <a:lnTo>
                    <a:pt x="195" y="766"/>
                  </a:lnTo>
                  <a:lnTo>
                    <a:pt x="195" y="464"/>
                  </a:lnTo>
                  <a:lnTo>
                    <a:pt x="0" y="6"/>
                  </a:lnTo>
                  <a:lnTo>
                    <a:pt x="12" y="0"/>
                  </a:lnTo>
                  <a:lnTo>
                    <a:pt x="213" y="461"/>
                  </a:lnTo>
                  <a:lnTo>
                    <a:pt x="213" y="766"/>
                  </a:lnTo>
                  <a:close/>
                </a:path>
              </a:pathLst>
            </a:custGeom>
            <a:gradFill>
              <a:gsLst>
                <a:gs pos="0">
                  <a:schemeClr val="lt2"/>
                </a:gs>
                <a:gs pos="100000">
                  <a:srgbClr val="3B95DE"/>
                </a:gs>
              </a:gsLst>
              <a:lin ang="5400000" scaled="0"/>
            </a:gradFill>
            <a:ln>
              <a:noFill/>
            </a:ln>
          </p:spPr>
        </p:sp>
        <p:sp>
          <p:nvSpPr>
            <p:cNvPr id="73" name="Google Shape;73;p2"/>
            <p:cNvSpPr/>
            <p:nvPr/>
          </p:nvSpPr>
          <p:spPr>
            <a:xfrm>
              <a:off x="647700" y="5480050"/>
              <a:ext cx="157163" cy="157163"/>
            </a:xfrm>
            <a:custGeom>
              <a:avLst/>
              <a:gdLst/>
              <a:ahLst/>
              <a:cxnLst/>
              <a:rect l="l" t="t" r="r" b="b"/>
              <a:pathLst>
                <a:path w="33" h="33" extrusionOk="0">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6667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0" y="3897313"/>
              <a:ext cx="133350" cy="266700"/>
            </a:xfrm>
            <a:custGeom>
              <a:avLst/>
              <a:gdLst/>
              <a:ahLst/>
              <a:cxnLst/>
              <a:rect l="l" t="t" r="r" b="b"/>
              <a:pathLst>
                <a:path w="84" h="168" extrusionOk="0">
                  <a:moveTo>
                    <a:pt x="69" y="168"/>
                  </a:moveTo>
                  <a:lnTo>
                    <a:pt x="0" y="6"/>
                  </a:lnTo>
                  <a:lnTo>
                    <a:pt x="12" y="0"/>
                  </a:lnTo>
                  <a:lnTo>
                    <a:pt x="84" y="162"/>
                  </a:lnTo>
                  <a:lnTo>
                    <a:pt x="69" y="168"/>
                  </a:lnTo>
                  <a:close/>
                </a:path>
              </a:pathLst>
            </a:custGeom>
            <a:gradFill>
              <a:gsLst>
                <a:gs pos="0">
                  <a:schemeClr val="lt2"/>
                </a:gs>
                <a:gs pos="100000">
                  <a:srgbClr val="3B95DE"/>
                </a:gs>
              </a:gsLst>
              <a:lin ang="5400000" scaled="0"/>
            </a:gradFill>
            <a:ln>
              <a:noFill/>
            </a:ln>
          </p:spPr>
        </p:sp>
        <p:sp>
          <p:nvSpPr>
            <p:cNvPr id="76" name="Google Shape;76;p2"/>
            <p:cNvSpPr/>
            <p:nvPr/>
          </p:nvSpPr>
          <p:spPr>
            <a:xfrm>
              <a:off x="66675" y="414972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0" y="1644650"/>
              <a:ext cx="133350" cy="269875"/>
            </a:xfrm>
            <a:custGeom>
              <a:avLst/>
              <a:gdLst/>
              <a:ahLst/>
              <a:cxnLst/>
              <a:rect l="l" t="t" r="r" b="b"/>
              <a:pathLst>
                <a:path w="84" h="170" extrusionOk="0">
                  <a:moveTo>
                    <a:pt x="12" y="170"/>
                  </a:moveTo>
                  <a:lnTo>
                    <a:pt x="0" y="164"/>
                  </a:lnTo>
                  <a:lnTo>
                    <a:pt x="69" y="0"/>
                  </a:lnTo>
                  <a:lnTo>
                    <a:pt x="84" y="6"/>
                  </a:lnTo>
                  <a:lnTo>
                    <a:pt x="12" y="170"/>
                  </a:lnTo>
                  <a:close/>
                </a:path>
              </a:pathLst>
            </a:custGeom>
            <a:gradFill>
              <a:gsLst>
                <a:gs pos="0">
                  <a:schemeClr val="lt2"/>
                </a:gs>
                <a:gs pos="100000">
                  <a:srgbClr val="3B95DE"/>
                </a:gs>
              </a:gsLst>
              <a:lin ang="5400000" scaled="0"/>
            </a:gradFill>
            <a:ln>
              <a:noFill/>
            </a:ln>
          </p:spPr>
        </p:sp>
        <p:sp>
          <p:nvSpPr>
            <p:cNvPr id="78" name="Google Shape;78;p2"/>
            <p:cNvSpPr/>
            <p:nvPr/>
          </p:nvSpPr>
          <p:spPr>
            <a:xfrm>
              <a:off x="66675" y="146843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695325" y="4763"/>
              <a:ext cx="309563" cy="1558925"/>
            </a:xfrm>
            <a:custGeom>
              <a:avLst/>
              <a:gdLst/>
              <a:ahLst/>
              <a:cxnLst/>
              <a:rect l="l" t="t" r="r" b="b"/>
              <a:pathLst>
                <a:path w="195" h="982" extrusionOk="0">
                  <a:moveTo>
                    <a:pt x="195" y="982"/>
                  </a:moveTo>
                  <a:lnTo>
                    <a:pt x="177" y="982"/>
                  </a:lnTo>
                  <a:lnTo>
                    <a:pt x="177" y="805"/>
                  </a:lnTo>
                  <a:lnTo>
                    <a:pt x="0" y="629"/>
                  </a:lnTo>
                  <a:lnTo>
                    <a:pt x="0" y="0"/>
                  </a:lnTo>
                  <a:lnTo>
                    <a:pt x="18" y="0"/>
                  </a:lnTo>
                  <a:lnTo>
                    <a:pt x="18" y="623"/>
                  </a:lnTo>
                  <a:lnTo>
                    <a:pt x="195" y="796"/>
                  </a:lnTo>
                  <a:lnTo>
                    <a:pt x="195" y="982"/>
                  </a:lnTo>
                  <a:close/>
                </a:path>
              </a:pathLst>
            </a:custGeom>
            <a:gradFill>
              <a:gsLst>
                <a:gs pos="0">
                  <a:schemeClr val="lt2"/>
                </a:gs>
                <a:gs pos="100000">
                  <a:srgbClr val="3B95DE"/>
                </a:gs>
              </a:gsLst>
              <a:lin ang="5400000" scaled="0"/>
            </a:gradFill>
            <a:ln>
              <a:noFill/>
            </a:ln>
          </p:spPr>
        </p:sp>
        <p:sp>
          <p:nvSpPr>
            <p:cNvPr id="80" name="Google Shape;80;p2"/>
            <p:cNvSpPr/>
            <p:nvPr/>
          </p:nvSpPr>
          <p:spPr>
            <a:xfrm>
              <a:off x="57150" y="48815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38113" y="5060950"/>
              <a:ext cx="304800" cy="1778000"/>
            </a:xfrm>
            <a:custGeom>
              <a:avLst/>
              <a:gdLst/>
              <a:ahLst/>
              <a:cxnLst/>
              <a:rect l="l" t="t" r="r" b="b"/>
              <a:pathLst>
                <a:path w="192" h="1120" extrusionOk="0">
                  <a:moveTo>
                    <a:pt x="192" y="1120"/>
                  </a:moveTo>
                  <a:lnTo>
                    <a:pt x="177" y="1120"/>
                  </a:lnTo>
                  <a:lnTo>
                    <a:pt x="177" y="360"/>
                  </a:lnTo>
                  <a:lnTo>
                    <a:pt x="0" y="183"/>
                  </a:lnTo>
                  <a:lnTo>
                    <a:pt x="0" y="0"/>
                  </a:lnTo>
                  <a:lnTo>
                    <a:pt x="15" y="0"/>
                  </a:lnTo>
                  <a:lnTo>
                    <a:pt x="15" y="177"/>
                  </a:lnTo>
                  <a:lnTo>
                    <a:pt x="192" y="354"/>
                  </a:lnTo>
                  <a:lnTo>
                    <a:pt x="192" y="1120"/>
                  </a:lnTo>
                  <a:close/>
                </a:path>
              </a:pathLst>
            </a:custGeom>
            <a:gradFill>
              <a:gsLst>
                <a:gs pos="0">
                  <a:schemeClr val="lt2"/>
                </a:gs>
                <a:gs pos="100000">
                  <a:srgbClr val="3B95DE"/>
                </a:gs>
              </a:gsLst>
              <a:lin ang="5400000" scaled="0"/>
            </a:gradFill>
            <a:ln>
              <a:noFill/>
            </a:ln>
          </p:spPr>
        </p:sp>
        <p:sp>
          <p:nvSpPr>
            <p:cNvPr id="82" name="Google Shape;82;p2"/>
            <p:cNvSpPr/>
            <p:nvPr/>
          </p:nvSpPr>
          <p:spPr>
            <a:xfrm>
              <a:off x="561975" y="64309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642938" y="6610350"/>
              <a:ext cx="23813" cy="242888"/>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76200" y="64309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0" y="5978525"/>
              <a:ext cx="190500" cy="461963"/>
            </a:xfrm>
            <a:custGeom>
              <a:avLst/>
              <a:gdLst/>
              <a:ahLst/>
              <a:cxnLst/>
              <a:rect l="l" t="t" r="r" b="b"/>
              <a:pathLst>
                <a:path w="120" h="291" extrusionOk="0">
                  <a:moveTo>
                    <a:pt x="120" y="291"/>
                  </a:moveTo>
                  <a:lnTo>
                    <a:pt x="105" y="291"/>
                  </a:lnTo>
                  <a:lnTo>
                    <a:pt x="105" y="114"/>
                  </a:lnTo>
                  <a:lnTo>
                    <a:pt x="0" y="9"/>
                  </a:lnTo>
                  <a:lnTo>
                    <a:pt x="12" y="0"/>
                  </a:lnTo>
                  <a:lnTo>
                    <a:pt x="120" y="108"/>
                  </a:lnTo>
                  <a:lnTo>
                    <a:pt x="120" y="291"/>
                  </a:lnTo>
                  <a:close/>
                </a:path>
              </a:pathLst>
            </a:custGeom>
            <a:gradFill>
              <a:gsLst>
                <a:gs pos="0">
                  <a:schemeClr val="lt2"/>
                </a:gs>
                <a:gs pos="100000">
                  <a:srgbClr val="3B95DE"/>
                </a:gs>
              </a:gsLst>
              <a:lin ang="5400000" scaled="0"/>
            </a:gradFill>
            <a:ln>
              <a:noFill/>
            </a:ln>
          </p:spPr>
        </p:sp>
        <p:sp>
          <p:nvSpPr>
            <p:cNvPr id="86" name="Google Shape;86;p2"/>
            <p:cNvSpPr/>
            <p:nvPr/>
          </p:nvSpPr>
          <p:spPr>
            <a:xfrm>
              <a:off x="1014413" y="1801813"/>
              <a:ext cx="214313" cy="755650"/>
            </a:xfrm>
            <a:custGeom>
              <a:avLst/>
              <a:gdLst/>
              <a:ahLst/>
              <a:cxnLst/>
              <a:rect l="l" t="t" r="r" b="b"/>
              <a:pathLst>
                <a:path w="135" h="476" extrusionOk="0">
                  <a:moveTo>
                    <a:pt x="12" y="476"/>
                  </a:moveTo>
                  <a:lnTo>
                    <a:pt x="0" y="476"/>
                  </a:lnTo>
                  <a:lnTo>
                    <a:pt x="0" y="128"/>
                  </a:lnTo>
                  <a:lnTo>
                    <a:pt x="126" y="0"/>
                  </a:lnTo>
                  <a:lnTo>
                    <a:pt x="135" y="9"/>
                  </a:lnTo>
                  <a:lnTo>
                    <a:pt x="12" y="131"/>
                  </a:lnTo>
                  <a:lnTo>
                    <a:pt x="12" y="476"/>
                  </a:lnTo>
                  <a:close/>
                </a:path>
              </a:pathLst>
            </a:custGeom>
            <a:gradFill>
              <a:gsLst>
                <a:gs pos="0">
                  <a:schemeClr val="lt2"/>
                </a:gs>
                <a:gs pos="100000">
                  <a:srgbClr val="3B95DE"/>
                </a:gs>
              </a:gsLst>
              <a:lin ang="5400000" scaled="0"/>
            </a:gradFill>
            <a:ln>
              <a:noFill/>
            </a:ln>
          </p:spPr>
        </p:sp>
        <p:sp>
          <p:nvSpPr>
            <p:cNvPr id="87" name="Google Shape;87;p2"/>
            <p:cNvSpPr/>
            <p:nvPr/>
          </p:nvSpPr>
          <p:spPr>
            <a:xfrm>
              <a:off x="938213" y="2547938"/>
              <a:ext cx="166688" cy="160338"/>
            </a:xfrm>
            <a:custGeom>
              <a:avLst/>
              <a:gdLst/>
              <a:ahLst/>
              <a:cxnLst/>
              <a:rect l="l" t="t" r="r" b="b"/>
              <a:pathLst>
                <a:path w="35" h="34" extrusionOk="0">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595313" y="4763"/>
              <a:ext cx="638175" cy="4025900"/>
            </a:xfrm>
            <a:custGeom>
              <a:avLst/>
              <a:gdLst/>
              <a:ahLst/>
              <a:cxnLst/>
              <a:rect l="l" t="t" r="r" b="b"/>
              <a:pathLst>
                <a:path w="402" h="2536" extrusionOk="0">
                  <a:moveTo>
                    <a:pt x="402" y="2536"/>
                  </a:moveTo>
                  <a:lnTo>
                    <a:pt x="387" y="2536"/>
                  </a:lnTo>
                  <a:lnTo>
                    <a:pt x="387" y="2311"/>
                  </a:lnTo>
                  <a:lnTo>
                    <a:pt x="0" y="1925"/>
                  </a:lnTo>
                  <a:lnTo>
                    <a:pt x="0" y="0"/>
                  </a:lnTo>
                  <a:lnTo>
                    <a:pt x="15" y="0"/>
                  </a:lnTo>
                  <a:lnTo>
                    <a:pt x="15" y="1916"/>
                  </a:lnTo>
                  <a:lnTo>
                    <a:pt x="402" y="2302"/>
                  </a:lnTo>
                  <a:lnTo>
                    <a:pt x="402" y="2536"/>
                  </a:lnTo>
                  <a:close/>
                </a:path>
              </a:pathLst>
            </a:custGeom>
            <a:gradFill>
              <a:gsLst>
                <a:gs pos="0">
                  <a:schemeClr val="lt2"/>
                </a:gs>
                <a:gs pos="100000">
                  <a:srgbClr val="3B95DE"/>
                </a:gs>
              </a:gsLst>
              <a:lin ang="5400000" scaled="0"/>
            </a:gradFill>
            <a:ln>
              <a:noFill/>
            </a:ln>
          </p:spPr>
        </p:sp>
        <p:sp>
          <p:nvSpPr>
            <p:cNvPr id="89" name="Google Shape;89;p2"/>
            <p:cNvSpPr/>
            <p:nvPr/>
          </p:nvSpPr>
          <p:spPr>
            <a:xfrm>
              <a:off x="1223963"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90" name="Google Shape;90;p2"/>
            <p:cNvSpPr/>
            <p:nvPr/>
          </p:nvSpPr>
          <p:spPr>
            <a:xfrm>
              <a:off x="1300163" y="1849438"/>
              <a:ext cx="109538" cy="107950"/>
            </a:xfrm>
            <a:custGeom>
              <a:avLst/>
              <a:gdLst/>
              <a:ahLst/>
              <a:cxnLst/>
              <a:rect l="l" t="t" r="r" b="b"/>
              <a:pathLst>
                <a:path w="23" h="23" extrusionOk="0">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280988" y="3417888"/>
              <a:ext cx="142875" cy="474663"/>
            </a:xfrm>
            <a:custGeom>
              <a:avLst/>
              <a:gdLst/>
              <a:ahLst/>
              <a:cxnLst/>
              <a:rect l="l" t="t" r="r" b="b"/>
              <a:pathLst>
                <a:path w="90" h="299" extrusionOk="0">
                  <a:moveTo>
                    <a:pt x="12" y="299"/>
                  </a:moveTo>
                  <a:lnTo>
                    <a:pt x="0" y="299"/>
                  </a:lnTo>
                  <a:lnTo>
                    <a:pt x="0" y="80"/>
                  </a:lnTo>
                  <a:lnTo>
                    <a:pt x="81" y="0"/>
                  </a:lnTo>
                  <a:lnTo>
                    <a:pt x="90" y="8"/>
                  </a:lnTo>
                  <a:lnTo>
                    <a:pt x="12" y="83"/>
                  </a:lnTo>
                  <a:lnTo>
                    <a:pt x="12" y="299"/>
                  </a:lnTo>
                  <a:close/>
                </a:path>
              </a:pathLst>
            </a:custGeom>
            <a:gradFill>
              <a:gsLst>
                <a:gs pos="0">
                  <a:schemeClr val="lt2"/>
                </a:gs>
                <a:gs pos="100000">
                  <a:srgbClr val="3B95DE"/>
                </a:gs>
              </a:gsLst>
              <a:lin ang="5400000" scaled="0"/>
            </a:gradFill>
            <a:ln>
              <a:noFill/>
            </a:ln>
          </p:spPr>
        </p:sp>
        <p:sp>
          <p:nvSpPr>
            <p:cNvPr id="92" name="Google Shape;92;p2"/>
            <p:cNvSpPr/>
            <p:nvPr/>
          </p:nvSpPr>
          <p:spPr>
            <a:xfrm>
              <a:off x="238125" y="3883025"/>
              <a:ext cx="109538" cy="109538"/>
            </a:xfrm>
            <a:custGeom>
              <a:avLst/>
              <a:gdLst/>
              <a:ahLst/>
              <a:cxnLst/>
              <a:rect l="l" t="t" r="r" b="b"/>
              <a:pathLst>
                <a:path w="23" h="23" extrusionOk="0">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4763" y="2166938"/>
              <a:ext cx="114300" cy="452438"/>
            </a:xfrm>
            <a:custGeom>
              <a:avLst/>
              <a:gdLst/>
              <a:ahLst/>
              <a:cxnLst/>
              <a:rect l="l" t="t" r="r" b="b"/>
              <a:pathLst>
                <a:path w="72" h="285" extrusionOk="0">
                  <a:moveTo>
                    <a:pt x="6" y="285"/>
                  </a:moveTo>
                  <a:lnTo>
                    <a:pt x="0" y="276"/>
                  </a:lnTo>
                  <a:lnTo>
                    <a:pt x="60" y="216"/>
                  </a:lnTo>
                  <a:lnTo>
                    <a:pt x="60" y="0"/>
                  </a:lnTo>
                  <a:lnTo>
                    <a:pt x="72" y="0"/>
                  </a:lnTo>
                  <a:lnTo>
                    <a:pt x="72" y="222"/>
                  </a:lnTo>
                  <a:lnTo>
                    <a:pt x="6" y="285"/>
                  </a:lnTo>
                  <a:close/>
                </a:path>
              </a:pathLst>
            </a:custGeom>
            <a:gradFill>
              <a:gsLst>
                <a:gs pos="0">
                  <a:schemeClr val="lt2"/>
                </a:gs>
                <a:gs pos="100000">
                  <a:srgbClr val="3B95DE"/>
                </a:gs>
              </a:gsLst>
              <a:lin ang="5400000" scaled="0"/>
            </a:gradFill>
            <a:ln>
              <a:noFill/>
            </a:ln>
          </p:spPr>
        </p:sp>
        <p:sp>
          <p:nvSpPr>
            <p:cNvPr id="94" name="Google Shape;94;p2"/>
            <p:cNvSpPr/>
            <p:nvPr/>
          </p:nvSpPr>
          <p:spPr>
            <a:xfrm>
              <a:off x="52388" y="2066925"/>
              <a:ext cx="109538" cy="109538"/>
            </a:xfrm>
            <a:custGeom>
              <a:avLst/>
              <a:gdLst/>
              <a:ahLst/>
              <a:cxnLst/>
              <a:rect l="l" t="t" r="r" b="b"/>
              <a:pathLst>
                <a:path w="23" h="23" extrusionOk="0">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1228725" y="4662488"/>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319213" y="5041900"/>
              <a:ext cx="371475" cy="1801813"/>
            </a:xfrm>
            <a:custGeom>
              <a:avLst/>
              <a:gdLst/>
              <a:ahLst/>
              <a:cxnLst/>
              <a:rect l="l" t="t" r="r" b="b"/>
              <a:pathLst>
                <a:path w="234" h="1135" extrusionOk="0">
                  <a:moveTo>
                    <a:pt x="15" y="1135"/>
                  </a:moveTo>
                  <a:lnTo>
                    <a:pt x="0" y="1135"/>
                  </a:lnTo>
                  <a:lnTo>
                    <a:pt x="0" y="515"/>
                  </a:lnTo>
                  <a:lnTo>
                    <a:pt x="0" y="512"/>
                  </a:lnTo>
                  <a:lnTo>
                    <a:pt x="219" y="0"/>
                  </a:lnTo>
                  <a:lnTo>
                    <a:pt x="234" y="6"/>
                  </a:lnTo>
                  <a:lnTo>
                    <a:pt x="15" y="518"/>
                  </a:lnTo>
                  <a:lnTo>
                    <a:pt x="15" y="1135"/>
                  </a:lnTo>
                  <a:close/>
                </a:path>
              </a:pathLst>
            </a:custGeom>
            <a:gradFill>
              <a:gsLst>
                <a:gs pos="0">
                  <a:schemeClr val="lt2"/>
                </a:gs>
                <a:gs pos="100000">
                  <a:srgbClr val="3B95DE"/>
                </a:gs>
              </a:gsLst>
              <a:lin ang="5400000" scaled="0"/>
            </a:gradFill>
            <a:ln>
              <a:noFill/>
            </a:ln>
          </p:spPr>
        </p:sp>
        <p:sp>
          <p:nvSpPr>
            <p:cNvPr id="97" name="Google Shape;97;p2"/>
            <p:cNvSpPr/>
            <p:nvPr/>
          </p:nvSpPr>
          <p:spPr>
            <a:xfrm>
              <a:off x="1147763"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819150" y="3983038"/>
              <a:ext cx="347663" cy="2860675"/>
            </a:xfrm>
            <a:custGeom>
              <a:avLst/>
              <a:gdLst/>
              <a:ahLst/>
              <a:cxnLst/>
              <a:rect l="l" t="t" r="r" b="b"/>
              <a:pathLst>
                <a:path w="219" h="1802" extrusionOk="0">
                  <a:moveTo>
                    <a:pt x="219" y="1802"/>
                  </a:moveTo>
                  <a:lnTo>
                    <a:pt x="201" y="1802"/>
                  </a:lnTo>
                  <a:lnTo>
                    <a:pt x="201" y="1185"/>
                  </a:lnTo>
                  <a:lnTo>
                    <a:pt x="0" y="3"/>
                  </a:lnTo>
                  <a:lnTo>
                    <a:pt x="15" y="0"/>
                  </a:lnTo>
                  <a:lnTo>
                    <a:pt x="219" y="1185"/>
                  </a:lnTo>
                  <a:lnTo>
                    <a:pt x="219" y="1802"/>
                  </a:lnTo>
                  <a:close/>
                </a:path>
              </a:pathLst>
            </a:custGeom>
            <a:gradFill>
              <a:gsLst>
                <a:gs pos="0">
                  <a:schemeClr val="lt2"/>
                </a:gs>
                <a:gs pos="100000">
                  <a:srgbClr val="3B95DE"/>
                </a:gs>
              </a:gsLst>
              <a:lin ang="5400000" scaled="0"/>
            </a:gradFill>
            <a:ln>
              <a:noFill/>
            </a:ln>
          </p:spPr>
        </p:sp>
        <p:sp>
          <p:nvSpPr>
            <p:cNvPr id="99" name="Google Shape;99;p2"/>
            <p:cNvSpPr/>
            <p:nvPr/>
          </p:nvSpPr>
          <p:spPr>
            <a:xfrm>
              <a:off x="728663" y="3806825"/>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1624013"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1404938" y="5422900"/>
              <a:ext cx="371475" cy="1425575"/>
            </a:xfrm>
            <a:custGeom>
              <a:avLst/>
              <a:gdLst/>
              <a:ahLst/>
              <a:cxnLst/>
              <a:rect l="l" t="t" r="r" b="b"/>
              <a:pathLst>
                <a:path w="234" h="898" extrusionOk="0">
                  <a:moveTo>
                    <a:pt x="18" y="898"/>
                  </a:moveTo>
                  <a:lnTo>
                    <a:pt x="0" y="898"/>
                  </a:lnTo>
                  <a:lnTo>
                    <a:pt x="0" y="515"/>
                  </a:lnTo>
                  <a:lnTo>
                    <a:pt x="0" y="512"/>
                  </a:lnTo>
                  <a:lnTo>
                    <a:pt x="222" y="0"/>
                  </a:lnTo>
                  <a:lnTo>
                    <a:pt x="234" y="6"/>
                  </a:lnTo>
                  <a:lnTo>
                    <a:pt x="18" y="518"/>
                  </a:lnTo>
                  <a:lnTo>
                    <a:pt x="18" y="898"/>
                  </a:lnTo>
                  <a:close/>
                </a:path>
              </a:pathLst>
            </a:custGeom>
            <a:gradFill>
              <a:gsLst>
                <a:gs pos="0">
                  <a:schemeClr val="lt2"/>
                </a:gs>
                <a:gs pos="100000">
                  <a:srgbClr val="3B95DE"/>
                </a:gs>
              </a:gsLst>
              <a:lin ang="5400000" scaled="0"/>
            </a:gradFill>
            <a:ln>
              <a:noFill/>
            </a:ln>
          </p:spPr>
        </p:sp>
        <p:sp>
          <p:nvSpPr>
            <p:cNvPr id="102" name="Google Shape;102;p2"/>
            <p:cNvSpPr/>
            <p:nvPr/>
          </p:nvSpPr>
          <p:spPr>
            <a:xfrm>
              <a:off x="1666875"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103" name="Google Shape;103;p2"/>
            <p:cNvSpPr/>
            <p:nvPr/>
          </p:nvSpPr>
          <p:spPr>
            <a:xfrm>
              <a:off x="1709738"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1709738"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766888" y="6330950"/>
              <a:ext cx="419100" cy="527050"/>
            </a:xfrm>
            <a:custGeom>
              <a:avLst/>
              <a:gdLst/>
              <a:ahLst/>
              <a:cxnLst/>
              <a:rect l="l" t="t" r="r" b="b"/>
              <a:pathLst>
                <a:path w="264" h="332" extrusionOk="0">
                  <a:moveTo>
                    <a:pt x="12" y="332"/>
                  </a:moveTo>
                  <a:lnTo>
                    <a:pt x="0" y="326"/>
                  </a:lnTo>
                  <a:lnTo>
                    <a:pt x="45" y="206"/>
                  </a:lnTo>
                  <a:lnTo>
                    <a:pt x="255" y="0"/>
                  </a:lnTo>
                  <a:lnTo>
                    <a:pt x="264" y="12"/>
                  </a:lnTo>
                  <a:lnTo>
                    <a:pt x="60" y="215"/>
                  </a:lnTo>
                  <a:lnTo>
                    <a:pt x="12" y="332"/>
                  </a:lnTo>
                  <a:close/>
                </a:path>
              </a:pathLst>
            </a:custGeom>
            <a:gradFill>
              <a:gsLst>
                <a:gs pos="0">
                  <a:schemeClr val="lt2"/>
                </a:gs>
                <a:gs pos="100000">
                  <a:srgbClr val="3B95DE"/>
                </a:gs>
              </a:gsLst>
              <a:lin ang="5400000" scaled="0"/>
            </a:gradFill>
            <a:ln>
              <a:noFill/>
            </a:ln>
          </p:spPr>
        </p:sp>
        <p:sp>
          <p:nvSpPr>
            <p:cNvPr id="106" name="Google Shape;106;p2"/>
            <p:cNvSpPr/>
            <p:nvPr/>
          </p:nvSpPr>
          <p:spPr>
            <a:xfrm>
              <a:off x="2147888"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504825" y="9525"/>
              <a:ext cx="233363" cy="5103813"/>
            </a:xfrm>
            <a:custGeom>
              <a:avLst/>
              <a:gdLst/>
              <a:ahLst/>
              <a:cxnLst/>
              <a:rect l="l" t="t" r="r" b="b"/>
              <a:pathLst>
                <a:path w="147" h="3215" extrusionOk="0">
                  <a:moveTo>
                    <a:pt x="132" y="3215"/>
                  </a:moveTo>
                  <a:lnTo>
                    <a:pt x="129" y="2754"/>
                  </a:lnTo>
                  <a:lnTo>
                    <a:pt x="0" y="1901"/>
                  </a:lnTo>
                  <a:lnTo>
                    <a:pt x="0" y="0"/>
                  </a:lnTo>
                  <a:lnTo>
                    <a:pt x="15" y="0"/>
                  </a:lnTo>
                  <a:lnTo>
                    <a:pt x="15" y="1898"/>
                  </a:lnTo>
                  <a:lnTo>
                    <a:pt x="144" y="2754"/>
                  </a:lnTo>
                  <a:lnTo>
                    <a:pt x="147" y="3215"/>
                  </a:lnTo>
                  <a:lnTo>
                    <a:pt x="132" y="3215"/>
                  </a:lnTo>
                  <a:close/>
                </a:path>
              </a:pathLst>
            </a:custGeom>
            <a:gradFill>
              <a:gsLst>
                <a:gs pos="0">
                  <a:schemeClr val="lt2"/>
                </a:gs>
                <a:gs pos="100000">
                  <a:srgbClr val="3B95DE"/>
                </a:gs>
              </a:gsLst>
              <a:lin ang="5400000" scaled="0"/>
            </a:gradFill>
            <a:ln>
              <a:noFill/>
            </a:ln>
          </p:spPr>
        </p:sp>
        <p:sp>
          <p:nvSpPr>
            <p:cNvPr id="108" name="Google Shape;108;p2"/>
            <p:cNvSpPr/>
            <p:nvPr/>
          </p:nvSpPr>
          <p:spPr>
            <a:xfrm>
              <a:off x="633413" y="5103813"/>
              <a:ext cx="185738" cy="185738"/>
            </a:xfrm>
            <a:custGeom>
              <a:avLst/>
              <a:gdLst/>
              <a:ahLst/>
              <a:cxnLst/>
              <a:rect l="l" t="t" r="r" b="b"/>
              <a:pathLst>
                <a:path w="39" h="39" extrusionOk="0">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2"/>
          <p:cNvSpPr txBox="1">
            <a:spLocks noGrp="1"/>
          </p:cNvSpPr>
          <p:nvPr>
            <p:ph type="ctrTitle"/>
          </p:nvPr>
        </p:nvSpPr>
        <p:spPr>
          <a:xfrm>
            <a:off x="1876424" y="1122363"/>
            <a:ext cx="8791575" cy="23876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lt1"/>
              </a:buClr>
              <a:buSzPts val="4800"/>
              <a:buFont typeface="Questrial"/>
              <a:buNone/>
              <a:defRPr sz="4800" b="0" i="0" u="none" strike="noStrike" cap="none">
                <a:solidFill>
                  <a:schemeClr val="lt1"/>
                </a:solidFill>
                <a:latin typeface="Questrial"/>
                <a:ea typeface="Questrial"/>
                <a:cs typeface="Questrial"/>
                <a:sym typeface="Quest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0" name="Google Shape;110;p2"/>
          <p:cNvSpPr txBox="1">
            <a:spLocks noGrp="1"/>
          </p:cNvSpPr>
          <p:nvPr>
            <p:ph type="subTitle" idx="1"/>
          </p:nvPr>
        </p:nvSpPr>
        <p:spPr>
          <a:xfrm>
            <a:off x="1876424" y="3602038"/>
            <a:ext cx="8791575" cy="1655762"/>
          </a:xfrm>
          <a:prstGeom prst="rect">
            <a:avLst/>
          </a:prstGeom>
          <a:noFill/>
          <a:ln>
            <a:noFill/>
          </a:ln>
        </p:spPr>
        <p:txBody>
          <a:bodyPr spcFirstLastPara="1" wrap="square" lIns="91425" tIns="45700" rIns="91425" bIns="45700" anchor="t" anchorCtr="0"/>
          <a:lstStyle>
            <a:lvl1pPr marR="0" lvl="0" algn="l" rtl="0">
              <a:lnSpc>
                <a:spcPct val="120000"/>
              </a:lnSpc>
              <a:spcBef>
                <a:spcPts val="1000"/>
              </a:spcBef>
              <a:spcAft>
                <a:spcPts val="0"/>
              </a:spcAft>
              <a:buClr>
                <a:schemeClr val="lt2"/>
              </a:buClr>
              <a:buSzPts val="2500"/>
              <a:buFont typeface="Arial"/>
              <a:buNone/>
              <a:defRPr sz="2000" b="0" i="0" u="none" strike="noStrike" cap="none">
                <a:solidFill>
                  <a:schemeClr val="lt2"/>
                </a:solidFill>
                <a:latin typeface="Questrial"/>
                <a:ea typeface="Questrial"/>
                <a:cs typeface="Questrial"/>
                <a:sym typeface="Questrial"/>
              </a:defRPr>
            </a:lvl1pPr>
            <a:lvl2pPr marR="0" lvl="1" algn="ctr" rtl="0">
              <a:lnSpc>
                <a:spcPct val="120000"/>
              </a:lnSpc>
              <a:spcBef>
                <a:spcPts val="500"/>
              </a:spcBef>
              <a:spcAft>
                <a:spcPts val="0"/>
              </a:spcAft>
              <a:buClr>
                <a:schemeClr val="lt1"/>
              </a:buClr>
              <a:buSzPts val="2500"/>
              <a:buFont typeface="Arial"/>
              <a:buNone/>
              <a:defRPr sz="2000" b="0" i="0" u="none" strike="noStrike" cap="none">
                <a:solidFill>
                  <a:schemeClr val="lt1"/>
                </a:solidFill>
                <a:latin typeface="Questrial"/>
                <a:ea typeface="Questrial"/>
                <a:cs typeface="Questrial"/>
                <a:sym typeface="Questrial"/>
              </a:defRPr>
            </a:lvl2pPr>
            <a:lvl3pPr marR="0" lvl="2" algn="ctr" rtl="0">
              <a:lnSpc>
                <a:spcPct val="120000"/>
              </a:lnSpc>
              <a:spcBef>
                <a:spcPts val="500"/>
              </a:spcBef>
              <a:spcAft>
                <a:spcPts val="0"/>
              </a:spcAft>
              <a:buClr>
                <a:schemeClr val="lt1"/>
              </a:buClr>
              <a:buSzPts val="2250"/>
              <a:buFont typeface="Arial"/>
              <a:buNone/>
              <a:defRPr sz="1800" b="0" i="0" u="none" strike="noStrike" cap="none">
                <a:solidFill>
                  <a:schemeClr val="lt1"/>
                </a:solidFill>
                <a:latin typeface="Questrial"/>
                <a:ea typeface="Questrial"/>
                <a:cs typeface="Questrial"/>
                <a:sym typeface="Questrial"/>
              </a:defRPr>
            </a:lvl3pPr>
            <a:lvl4pPr marR="0" lvl="3" algn="ctr" rtl="0">
              <a:lnSpc>
                <a:spcPct val="120000"/>
              </a:lnSpc>
              <a:spcBef>
                <a:spcPts val="500"/>
              </a:spcBef>
              <a:spcAft>
                <a:spcPts val="0"/>
              </a:spcAft>
              <a:buClr>
                <a:schemeClr val="lt1"/>
              </a:buClr>
              <a:buSzPts val="2000"/>
              <a:buFont typeface="Arial"/>
              <a:buNone/>
              <a:defRPr sz="1600" b="0" i="0" u="none" strike="noStrike" cap="none">
                <a:solidFill>
                  <a:schemeClr val="lt1"/>
                </a:solidFill>
                <a:latin typeface="Questrial"/>
                <a:ea typeface="Questrial"/>
                <a:cs typeface="Questrial"/>
                <a:sym typeface="Questrial"/>
              </a:defRPr>
            </a:lvl4pPr>
            <a:lvl5pPr marR="0" lvl="4" algn="ctr" rtl="0">
              <a:lnSpc>
                <a:spcPct val="120000"/>
              </a:lnSpc>
              <a:spcBef>
                <a:spcPts val="500"/>
              </a:spcBef>
              <a:spcAft>
                <a:spcPts val="0"/>
              </a:spcAft>
              <a:buClr>
                <a:schemeClr val="lt1"/>
              </a:buClr>
              <a:buSzPts val="2000"/>
              <a:buFont typeface="Arial"/>
              <a:buNone/>
              <a:defRPr sz="1600" b="0" i="0" u="none" strike="noStrike" cap="none">
                <a:solidFill>
                  <a:schemeClr val="lt1"/>
                </a:solidFill>
                <a:latin typeface="Questrial"/>
                <a:ea typeface="Questrial"/>
                <a:cs typeface="Questrial"/>
                <a:sym typeface="Questrial"/>
              </a:defRPr>
            </a:lvl5pPr>
            <a:lvl6pPr marR="0" lvl="5" algn="ctr" rtl="0">
              <a:lnSpc>
                <a:spcPct val="120000"/>
              </a:lnSpc>
              <a:spcBef>
                <a:spcPts val="500"/>
              </a:spcBef>
              <a:spcAft>
                <a:spcPts val="0"/>
              </a:spcAft>
              <a:buClr>
                <a:schemeClr val="lt1"/>
              </a:buClr>
              <a:buSzPts val="2000"/>
              <a:buFont typeface="Arial"/>
              <a:buNone/>
              <a:defRPr sz="1600" b="0" i="0" u="none" strike="noStrike" cap="none">
                <a:solidFill>
                  <a:schemeClr val="lt1"/>
                </a:solidFill>
                <a:latin typeface="Questrial"/>
                <a:ea typeface="Questrial"/>
                <a:cs typeface="Questrial"/>
                <a:sym typeface="Questrial"/>
              </a:defRPr>
            </a:lvl6pPr>
            <a:lvl7pPr marR="0" lvl="6" algn="ctr" rtl="0">
              <a:lnSpc>
                <a:spcPct val="120000"/>
              </a:lnSpc>
              <a:spcBef>
                <a:spcPts val="500"/>
              </a:spcBef>
              <a:spcAft>
                <a:spcPts val="0"/>
              </a:spcAft>
              <a:buClr>
                <a:schemeClr val="lt1"/>
              </a:buClr>
              <a:buSzPts val="2000"/>
              <a:buFont typeface="Arial"/>
              <a:buNone/>
              <a:defRPr sz="1600" b="0" i="0" u="none" strike="noStrike" cap="none">
                <a:solidFill>
                  <a:schemeClr val="lt1"/>
                </a:solidFill>
                <a:latin typeface="Questrial"/>
                <a:ea typeface="Questrial"/>
                <a:cs typeface="Questrial"/>
                <a:sym typeface="Questrial"/>
              </a:defRPr>
            </a:lvl7pPr>
            <a:lvl8pPr marR="0" lvl="7" algn="ctr" rtl="0">
              <a:lnSpc>
                <a:spcPct val="120000"/>
              </a:lnSpc>
              <a:spcBef>
                <a:spcPts val="500"/>
              </a:spcBef>
              <a:spcAft>
                <a:spcPts val="0"/>
              </a:spcAft>
              <a:buClr>
                <a:schemeClr val="lt1"/>
              </a:buClr>
              <a:buSzPts val="2000"/>
              <a:buFont typeface="Arial"/>
              <a:buNone/>
              <a:defRPr sz="1600" b="0" i="0" u="none" strike="noStrike" cap="none">
                <a:solidFill>
                  <a:schemeClr val="lt1"/>
                </a:solidFill>
                <a:latin typeface="Questrial"/>
                <a:ea typeface="Questrial"/>
                <a:cs typeface="Questrial"/>
                <a:sym typeface="Questrial"/>
              </a:defRPr>
            </a:lvl8pPr>
            <a:lvl9pPr marR="0" lvl="8" algn="ctr" rtl="0">
              <a:lnSpc>
                <a:spcPct val="120000"/>
              </a:lnSpc>
              <a:spcBef>
                <a:spcPts val="500"/>
              </a:spcBef>
              <a:spcAft>
                <a:spcPts val="0"/>
              </a:spcAft>
              <a:buClr>
                <a:schemeClr val="lt1"/>
              </a:buClr>
              <a:buSzPts val="2000"/>
              <a:buFont typeface="Arial"/>
              <a:buNone/>
              <a:defRPr sz="1600" b="0" i="0" u="none" strike="noStrike" cap="none">
                <a:solidFill>
                  <a:schemeClr val="lt1"/>
                </a:solidFill>
                <a:latin typeface="Questrial"/>
                <a:ea typeface="Questrial"/>
                <a:cs typeface="Questrial"/>
                <a:sym typeface="Questrial"/>
              </a:defRPr>
            </a:lvl9pPr>
          </a:lstStyle>
          <a:p>
            <a:endParaRPr/>
          </a:p>
        </p:txBody>
      </p:sp>
      <p:sp>
        <p:nvSpPr>
          <p:cNvPr id="111" name="Google Shape;111;p2"/>
          <p:cNvSpPr txBox="1">
            <a:spLocks noGrp="1"/>
          </p:cNvSpPr>
          <p:nvPr>
            <p:ph type="dt" idx="10"/>
          </p:nvPr>
        </p:nvSpPr>
        <p:spPr>
          <a:xfrm>
            <a:off x="7077511" y="5410201"/>
            <a:ext cx="2743200" cy="365125"/>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1050" b="0" i="0" u="none" strike="noStrike" cap="none">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12" name="Google Shape;112;p2"/>
          <p:cNvSpPr txBox="1">
            <a:spLocks noGrp="1"/>
          </p:cNvSpPr>
          <p:nvPr>
            <p:ph type="ftr" idx="11"/>
          </p:nvPr>
        </p:nvSpPr>
        <p:spPr>
          <a:xfrm>
            <a:off x="1876424" y="5410201"/>
            <a:ext cx="5124886"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050" b="0" i="0" u="none" strike="noStrike" cap="none">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13" name="Google Shape;113;p2"/>
          <p:cNvSpPr txBox="1">
            <a:spLocks noGrp="1"/>
          </p:cNvSpPr>
          <p:nvPr>
            <p:ph type="sldNum" idx="12"/>
          </p:nvPr>
        </p:nvSpPr>
        <p:spPr>
          <a:xfrm>
            <a:off x="9896911" y="5410199"/>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b="0" i="0" u="none" strike="noStrike" cap="none">
                <a:solidFill>
                  <a:schemeClr val="lt1"/>
                </a:solidFill>
                <a:latin typeface="Questrial"/>
                <a:ea typeface="Questrial"/>
                <a:cs typeface="Questrial"/>
                <a:sym typeface="Questrial"/>
              </a:defRPr>
            </a:lvl1pPr>
            <a:lvl2pPr marL="0" marR="0" lvl="1" indent="0" algn="r" rtl="0">
              <a:spcBef>
                <a:spcPts val="0"/>
              </a:spcBef>
              <a:buNone/>
              <a:defRPr sz="1050" b="0" i="0" u="none" strike="noStrike" cap="none">
                <a:solidFill>
                  <a:schemeClr val="lt1"/>
                </a:solidFill>
                <a:latin typeface="Questrial"/>
                <a:ea typeface="Questrial"/>
                <a:cs typeface="Questrial"/>
                <a:sym typeface="Questrial"/>
              </a:defRPr>
            </a:lvl2pPr>
            <a:lvl3pPr marL="0" marR="0" lvl="2" indent="0" algn="r" rtl="0">
              <a:spcBef>
                <a:spcPts val="0"/>
              </a:spcBef>
              <a:buNone/>
              <a:defRPr sz="1050" b="0" i="0" u="none" strike="noStrike" cap="none">
                <a:solidFill>
                  <a:schemeClr val="lt1"/>
                </a:solidFill>
                <a:latin typeface="Questrial"/>
                <a:ea typeface="Questrial"/>
                <a:cs typeface="Questrial"/>
                <a:sym typeface="Questrial"/>
              </a:defRPr>
            </a:lvl3pPr>
            <a:lvl4pPr marL="0" marR="0" lvl="3" indent="0" algn="r" rtl="0">
              <a:spcBef>
                <a:spcPts val="0"/>
              </a:spcBef>
              <a:buNone/>
              <a:defRPr sz="1050" b="0" i="0" u="none" strike="noStrike" cap="none">
                <a:solidFill>
                  <a:schemeClr val="lt1"/>
                </a:solidFill>
                <a:latin typeface="Questrial"/>
                <a:ea typeface="Questrial"/>
                <a:cs typeface="Questrial"/>
                <a:sym typeface="Questrial"/>
              </a:defRPr>
            </a:lvl4pPr>
            <a:lvl5pPr marL="0" marR="0" lvl="4" indent="0" algn="r" rtl="0">
              <a:spcBef>
                <a:spcPts val="0"/>
              </a:spcBef>
              <a:buNone/>
              <a:defRPr sz="1050" b="0" i="0" u="none" strike="noStrike" cap="none">
                <a:solidFill>
                  <a:schemeClr val="lt1"/>
                </a:solidFill>
                <a:latin typeface="Questrial"/>
                <a:ea typeface="Questrial"/>
                <a:cs typeface="Questrial"/>
                <a:sym typeface="Questrial"/>
              </a:defRPr>
            </a:lvl5pPr>
            <a:lvl6pPr marL="0" marR="0" lvl="5" indent="0" algn="r" rtl="0">
              <a:spcBef>
                <a:spcPts val="0"/>
              </a:spcBef>
              <a:buNone/>
              <a:defRPr sz="1050" b="0" i="0" u="none" strike="noStrike" cap="none">
                <a:solidFill>
                  <a:schemeClr val="lt1"/>
                </a:solidFill>
                <a:latin typeface="Questrial"/>
                <a:ea typeface="Questrial"/>
                <a:cs typeface="Questrial"/>
                <a:sym typeface="Questrial"/>
              </a:defRPr>
            </a:lvl6pPr>
            <a:lvl7pPr marL="0" marR="0" lvl="6" indent="0" algn="r" rtl="0">
              <a:spcBef>
                <a:spcPts val="0"/>
              </a:spcBef>
              <a:buNone/>
              <a:defRPr sz="1050" b="0" i="0" u="none" strike="noStrike" cap="none">
                <a:solidFill>
                  <a:schemeClr val="lt1"/>
                </a:solidFill>
                <a:latin typeface="Questrial"/>
                <a:ea typeface="Questrial"/>
                <a:cs typeface="Questrial"/>
                <a:sym typeface="Questrial"/>
              </a:defRPr>
            </a:lvl7pPr>
            <a:lvl8pPr marL="0" marR="0" lvl="7" indent="0" algn="r" rtl="0">
              <a:spcBef>
                <a:spcPts val="0"/>
              </a:spcBef>
              <a:buNone/>
              <a:defRPr sz="1050" b="0" i="0" u="none" strike="noStrike" cap="none">
                <a:solidFill>
                  <a:schemeClr val="lt1"/>
                </a:solidFill>
                <a:latin typeface="Questrial"/>
                <a:ea typeface="Questrial"/>
                <a:cs typeface="Questrial"/>
                <a:sym typeface="Questrial"/>
              </a:defRPr>
            </a:lvl8pPr>
            <a:lvl9pPr marL="0" marR="0" lvl="8" indent="0" algn="r" rtl="0">
              <a:spcBef>
                <a:spcPts val="0"/>
              </a:spcBef>
              <a:buNone/>
              <a:defRPr sz="1050" b="0" i="0" u="none" strike="noStrike" cap="none">
                <a:solidFill>
                  <a:schemeClr val="lt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mmagine panoramica con didascalia">
  <p:cSld name="Immagine panoramica con didascalia">
    <p:spTree>
      <p:nvGrpSpPr>
        <p:cNvPr id="1" name="Shape 165"/>
        <p:cNvGrpSpPr/>
        <p:nvPr/>
      </p:nvGrpSpPr>
      <p:grpSpPr>
        <a:xfrm>
          <a:off x="0" y="0"/>
          <a:ext cx="0" cy="0"/>
          <a:chOff x="0" y="0"/>
          <a:chExt cx="0" cy="0"/>
        </a:xfrm>
      </p:grpSpPr>
      <p:sp>
        <p:nvSpPr>
          <p:cNvPr id="166" name="Google Shape;166;p11"/>
          <p:cNvSpPr txBox="1">
            <a:spLocks noGrp="1"/>
          </p:cNvSpPr>
          <p:nvPr>
            <p:ph type="title"/>
          </p:nvPr>
        </p:nvSpPr>
        <p:spPr>
          <a:xfrm>
            <a:off x="1141410" y="4304664"/>
            <a:ext cx="9912355" cy="819355"/>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lt1"/>
              </a:buClr>
              <a:buSzPts val="3200"/>
              <a:buFont typeface="Questrial"/>
              <a:buNone/>
              <a:defRPr sz="3200" b="0" i="0" u="none" strike="noStrike" cap="none">
                <a:solidFill>
                  <a:schemeClr val="lt1"/>
                </a:solidFill>
                <a:latin typeface="Questrial"/>
                <a:ea typeface="Questrial"/>
                <a:cs typeface="Questrial"/>
                <a:sym typeface="Quest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67" name="Google Shape;167;p11"/>
          <p:cNvSpPr>
            <a:spLocks noGrp="1"/>
          </p:cNvSpPr>
          <p:nvPr>
            <p:ph type="pic" idx="2"/>
          </p:nvPr>
        </p:nvSpPr>
        <p:spPr>
          <a:xfrm>
            <a:off x="1141411" y="606426"/>
            <a:ext cx="9912354" cy="3299778"/>
          </a:xfrm>
          <a:prstGeom prst="round2DiagRect">
            <a:avLst>
              <a:gd name="adj1" fmla="val 4860"/>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txBody>
          <a:bodyPr spcFirstLastPara="1" wrap="square" lIns="91425" tIns="45700" rIns="91425" bIns="45700" anchor="t" anchorCtr="0"/>
          <a:lstStyle>
            <a:lvl1pPr marR="0" lvl="0" algn="l" rtl="0">
              <a:lnSpc>
                <a:spcPct val="120000"/>
              </a:lnSpc>
              <a:spcBef>
                <a:spcPts val="1000"/>
              </a:spcBef>
              <a:spcAft>
                <a:spcPts val="0"/>
              </a:spcAft>
              <a:buClr>
                <a:schemeClr val="lt1"/>
              </a:buClr>
              <a:buSzPts val="4000"/>
              <a:buFont typeface="Arial"/>
              <a:buNone/>
              <a:defRPr sz="3200" b="0" i="0" u="none" strike="noStrike" cap="none">
                <a:solidFill>
                  <a:schemeClr val="lt1"/>
                </a:solidFill>
                <a:latin typeface="Questrial"/>
                <a:ea typeface="Questrial"/>
                <a:cs typeface="Questrial"/>
                <a:sym typeface="Questrial"/>
              </a:defRPr>
            </a:lvl1pPr>
            <a:lvl2pPr marR="0" lvl="1"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Questrial"/>
                <a:ea typeface="Questrial"/>
                <a:cs typeface="Questrial"/>
                <a:sym typeface="Questrial"/>
              </a:defRPr>
            </a:lvl2pPr>
            <a:lvl3pPr marR="0" lvl="2"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Questrial"/>
                <a:ea typeface="Questrial"/>
                <a:cs typeface="Questrial"/>
                <a:sym typeface="Questrial"/>
              </a:defRPr>
            </a:lvl3pPr>
            <a:lvl4pPr marR="0" lvl="3"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4pPr>
            <a:lvl5pPr marR="0" lvl="4"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5pPr>
            <a:lvl6pPr marR="0" lvl="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6pPr>
            <a:lvl7pPr marR="0" lvl="6"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7pPr>
            <a:lvl8pPr marR="0" lvl="7"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8pPr>
            <a:lvl9pPr marR="0" lvl="8"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9pPr>
          </a:lstStyle>
          <a:p>
            <a:endParaRPr/>
          </a:p>
        </p:txBody>
      </p:sp>
      <p:sp>
        <p:nvSpPr>
          <p:cNvPr id="168" name="Google Shape;168;p11"/>
          <p:cNvSpPr txBox="1">
            <a:spLocks noGrp="1"/>
          </p:cNvSpPr>
          <p:nvPr>
            <p:ph type="body" idx="1"/>
          </p:nvPr>
        </p:nvSpPr>
        <p:spPr>
          <a:xfrm>
            <a:off x="1141364" y="5124020"/>
            <a:ext cx="9910859" cy="682472"/>
          </a:xfrm>
          <a:prstGeom prst="rect">
            <a:avLst/>
          </a:prstGeom>
          <a:noFill/>
          <a:ln>
            <a:noFill/>
          </a:ln>
        </p:spPr>
        <p:txBody>
          <a:bodyPr spcFirstLastPara="1" wrap="square" lIns="91425" tIns="45700" rIns="91425" bIns="45700" anchor="t" anchorCtr="0"/>
          <a:lstStyle>
            <a:lvl1pPr marL="457200" marR="0" lvl="0" indent="-228600" algn="l" rtl="0">
              <a:lnSpc>
                <a:spcPct val="120000"/>
              </a:lnSpc>
              <a:spcBef>
                <a:spcPts val="1000"/>
              </a:spcBef>
              <a:spcAft>
                <a:spcPts val="0"/>
              </a:spcAft>
              <a:buClr>
                <a:schemeClr val="lt1"/>
              </a:buClr>
              <a:buSzPts val="2000"/>
              <a:buFont typeface="Arial"/>
              <a:buNone/>
              <a:defRPr sz="1600" b="0" i="0" u="none" strike="noStrike" cap="none">
                <a:solidFill>
                  <a:schemeClr val="lt1"/>
                </a:solidFill>
                <a:latin typeface="Questrial"/>
                <a:ea typeface="Questrial"/>
                <a:cs typeface="Questrial"/>
                <a:sym typeface="Questrial"/>
              </a:defRPr>
            </a:lvl1pPr>
            <a:lvl2pPr marL="914400" marR="0" lvl="1" indent="-228600" algn="l" rtl="0">
              <a:lnSpc>
                <a:spcPct val="120000"/>
              </a:lnSpc>
              <a:spcBef>
                <a:spcPts val="500"/>
              </a:spcBef>
              <a:spcAft>
                <a:spcPts val="0"/>
              </a:spcAft>
              <a:buClr>
                <a:schemeClr val="lt1"/>
              </a:buClr>
              <a:buSzPts val="1750"/>
              <a:buFont typeface="Arial"/>
              <a:buNone/>
              <a:defRPr sz="1400" b="0" i="0" u="none" strike="noStrike" cap="none">
                <a:solidFill>
                  <a:schemeClr val="lt1"/>
                </a:solidFill>
                <a:latin typeface="Questrial"/>
                <a:ea typeface="Questrial"/>
                <a:cs typeface="Questrial"/>
                <a:sym typeface="Questrial"/>
              </a:defRPr>
            </a:lvl2pPr>
            <a:lvl3pPr marL="1371600" marR="0" lvl="2" indent="-228600" algn="l" rtl="0">
              <a:lnSpc>
                <a:spcPct val="120000"/>
              </a:lnSpc>
              <a:spcBef>
                <a:spcPts val="500"/>
              </a:spcBef>
              <a:spcAft>
                <a:spcPts val="0"/>
              </a:spcAft>
              <a:buClr>
                <a:schemeClr val="lt1"/>
              </a:buClr>
              <a:buSzPts val="1500"/>
              <a:buFont typeface="Arial"/>
              <a:buNone/>
              <a:defRPr sz="1200" b="0" i="0" u="none" strike="noStrike" cap="none">
                <a:solidFill>
                  <a:schemeClr val="lt1"/>
                </a:solidFill>
                <a:latin typeface="Questrial"/>
                <a:ea typeface="Questrial"/>
                <a:cs typeface="Questrial"/>
                <a:sym typeface="Questrial"/>
              </a:defRPr>
            </a:lvl3pPr>
            <a:lvl4pPr marL="1828800" marR="0" lvl="3"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4pPr>
            <a:lvl5pPr marL="2286000" marR="0" lvl="4"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5pPr>
            <a:lvl6pPr marL="2743200" marR="0" lvl="5"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6pPr>
            <a:lvl7pPr marL="3200400" marR="0" lvl="6"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7pPr>
            <a:lvl8pPr marL="3657600" marR="0" lvl="7"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8pPr>
            <a:lvl9pPr marL="4114800" marR="0" lvl="8"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9pPr>
          </a:lstStyle>
          <a:p>
            <a:endParaRPr/>
          </a:p>
        </p:txBody>
      </p:sp>
      <p:sp>
        <p:nvSpPr>
          <p:cNvPr id="169" name="Google Shape;169;p11"/>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1050">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70" name="Google Shape;170;p11"/>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050" cap="none">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71" name="Google Shape;171;p1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a:solidFill>
                  <a:schemeClr val="lt1"/>
                </a:solidFill>
                <a:latin typeface="Questrial"/>
                <a:ea typeface="Questrial"/>
                <a:cs typeface="Questrial"/>
                <a:sym typeface="Questrial"/>
              </a:defRPr>
            </a:lvl1pPr>
            <a:lvl2pPr marL="0" marR="0" lvl="1" indent="0" algn="r" rtl="0">
              <a:spcBef>
                <a:spcPts val="0"/>
              </a:spcBef>
              <a:buNone/>
              <a:defRPr sz="1050">
                <a:solidFill>
                  <a:schemeClr val="lt1"/>
                </a:solidFill>
                <a:latin typeface="Questrial"/>
                <a:ea typeface="Questrial"/>
                <a:cs typeface="Questrial"/>
                <a:sym typeface="Questrial"/>
              </a:defRPr>
            </a:lvl2pPr>
            <a:lvl3pPr marL="0" marR="0" lvl="2" indent="0" algn="r" rtl="0">
              <a:spcBef>
                <a:spcPts val="0"/>
              </a:spcBef>
              <a:buNone/>
              <a:defRPr sz="1050">
                <a:solidFill>
                  <a:schemeClr val="lt1"/>
                </a:solidFill>
                <a:latin typeface="Questrial"/>
                <a:ea typeface="Questrial"/>
                <a:cs typeface="Questrial"/>
                <a:sym typeface="Questrial"/>
              </a:defRPr>
            </a:lvl3pPr>
            <a:lvl4pPr marL="0" marR="0" lvl="3" indent="0" algn="r" rtl="0">
              <a:spcBef>
                <a:spcPts val="0"/>
              </a:spcBef>
              <a:buNone/>
              <a:defRPr sz="1050">
                <a:solidFill>
                  <a:schemeClr val="lt1"/>
                </a:solidFill>
                <a:latin typeface="Questrial"/>
                <a:ea typeface="Questrial"/>
                <a:cs typeface="Questrial"/>
                <a:sym typeface="Questrial"/>
              </a:defRPr>
            </a:lvl4pPr>
            <a:lvl5pPr marL="0" marR="0" lvl="4" indent="0" algn="r" rtl="0">
              <a:spcBef>
                <a:spcPts val="0"/>
              </a:spcBef>
              <a:buNone/>
              <a:defRPr sz="1050">
                <a:solidFill>
                  <a:schemeClr val="lt1"/>
                </a:solidFill>
                <a:latin typeface="Questrial"/>
                <a:ea typeface="Questrial"/>
                <a:cs typeface="Questrial"/>
                <a:sym typeface="Questrial"/>
              </a:defRPr>
            </a:lvl5pPr>
            <a:lvl6pPr marL="0" marR="0" lvl="5" indent="0" algn="r" rtl="0">
              <a:spcBef>
                <a:spcPts val="0"/>
              </a:spcBef>
              <a:buNone/>
              <a:defRPr sz="1050">
                <a:solidFill>
                  <a:schemeClr val="lt1"/>
                </a:solidFill>
                <a:latin typeface="Questrial"/>
                <a:ea typeface="Questrial"/>
                <a:cs typeface="Questrial"/>
                <a:sym typeface="Questrial"/>
              </a:defRPr>
            </a:lvl6pPr>
            <a:lvl7pPr marL="0" marR="0" lvl="6" indent="0" algn="r" rtl="0">
              <a:spcBef>
                <a:spcPts val="0"/>
              </a:spcBef>
              <a:buNone/>
              <a:defRPr sz="1050">
                <a:solidFill>
                  <a:schemeClr val="lt1"/>
                </a:solidFill>
                <a:latin typeface="Questrial"/>
                <a:ea typeface="Questrial"/>
                <a:cs typeface="Questrial"/>
                <a:sym typeface="Questrial"/>
              </a:defRPr>
            </a:lvl7pPr>
            <a:lvl8pPr marL="0" marR="0" lvl="7" indent="0" algn="r" rtl="0">
              <a:spcBef>
                <a:spcPts val="0"/>
              </a:spcBef>
              <a:buNone/>
              <a:defRPr sz="1050">
                <a:solidFill>
                  <a:schemeClr val="lt1"/>
                </a:solidFill>
                <a:latin typeface="Questrial"/>
                <a:ea typeface="Questrial"/>
                <a:cs typeface="Questrial"/>
                <a:sym typeface="Questrial"/>
              </a:defRPr>
            </a:lvl8pPr>
            <a:lvl9pPr marL="0" marR="0" lvl="8" indent="0" algn="r" rtl="0">
              <a:spcBef>
                <a:spcPts val="0"/>
              </a:spcBef>
              <a:buNone/>
              <a:defRPr sz="1050">
                <a:solidFill>
                  <a:schemeClr val="lt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olo e sottotitolo">
  <p:cSld name="Titolo e sottotitolo">
    <p:spTree>
      <p:nvGrpSpPr>
        <p:cNvPr id="1" name="Shape 172"/>
        <p:cNvGrpSpPr/>
        <p:nvPr/>
      </p:nvGrpSpPr>
      <p:grpSpPr>
        <a:xfrm>
          <a:off x="0" y="0"/>
          <a:ext cx="0" cy="0"/>
          <a:chOff x="0" y="0"/>
          <a:chExt cx="0" cy="0"/>
        </a:xfrm>
      </p:grpSpPr>
      <p:sp>
        <p:nvSpPr>
          <p:cNvPr id="173" name="Google Shape;173;p12"/>
          <p:cNvSpPr txBox="1">
            <a:spLocks noGrp="1"/>
          </p:cNvSpPr>
          <p:nvPr>
            <p:ph type="title"/>
          </p:nvPr>
        </p:nvSpPr>
        <p:spPr>
          <a:xfrm>
            <a:off x="1141456" y="609600"/>
            <a:ext cx="9905955" cy="34290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lt1"/>
              </a:buClr>
              <a:buSzPts val="3600"/>
              <a:buFont typeface="Questrial"/>
              <a:buNone/>
              <a:defRPr sz="3600" b="0" i="0" u="none" strike="noStrike" cap="none">
                <a:solidFill>
                  <a:schemeClr val="lt1"/>
                </a:solidFill>
                <a:latin typeface="Questrial"/>
                <a:ea typeface="Questrial"/>
                <a:cs typeface="Questrial"/>
                <a:sym typeface="Quest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74" name="Google Shape;174;p12"/>
          <p:cNvSpPr txBox="1">
            <a:spLocks noGrp="1"/>
          </p:cNvSpPr>
          <p:nvPr>
            <p:ph type="body" idx="1"/>
          </p:nvPr>
        </p:nvSpPr>
        <p:spPr>
          <a:xfrm>
            <a:off x="1141410" y="4419599"/>
            <a:ext cx="9904459" cy="1371599"/>
          </a:xfrm>
          <a:prstGeom prst="rect">
            <a:avLst/>
          </a:prstGeom>
          <a:noFill/>
          <a:ln>
            <a:noFill/>
          </a:ln>
        </p:spPr>
        <p:txBody>
          <a:bodyPr spcFirstLastPara="1" wrap="square" lIns="91425" tIns="45700" rIns="91425" bIns="45700" anchor="ctr" anchorCtr="0"/>
          <a:lstStyle>
            <a:lvl1pPr marL="457200" marR="0" lvl="0" indent="-228600" algn="l" rtl="0">
              <a:lnSpc>
                <a:spcPct val="120000"/>
              </a:lnSpc>
              <a:spcBef>
                <a:spcPts val="1000"/>
              </a:spcBef>
              <a:spcAft>
                <a:spcPts val="0"/>
              </a:spcAft>
              <a:buClr>
                <a:schemeClr val="lt1"/>
              </a:buClr>
              <a:buSzPts val="2250"/>
              <a:buFont typeface="Arial"/>
              <a:buNone/>
              <a:defRPr sz="1800" b="0" i="0" u="none" strike="noStrike" cap="none">
                <a:solidFill>
                  <a:schemeClr val="lt1"/>
                </a:solidFill>
                <a:latin typeface="Questrial"/>
                <a:ea typeface="Questrial"/>
                <a:cs typeface="Questrial"/>
                <a:sym typeface="Questrial"/>
              </a:defRPr>
            </a:lvl1pPr>
            <a:lvl2pPr marL="914400" marR="0" lvl="1" indent="-228600" algn="l" rtl="0">
              <a:lnSpc>
                <a:spcPct val="120000"/>
              </a:lnSpc>
              <a:spcBef>
                <a:spcPts val="500"/>
              </a:spcBef>
              <a:spcAft>
                <a:spcPts val="0"/>
              </a:spcAft>
              <a:buClr>
                <a:schemeClr val="lt1"/>
              </a:buClr>
              <a:buSzPts val="1750"/>
              <a:buFont typeface="Arial"/>
              <a:buNone/>
              <a:defRPr sz="1400" b="0" i="0" u="none" strike="noStrike" cap="none">
                <a:solidFill>
                  <a:schemeClr val="lt1"/>
                </a:solidFill>
                <a:latin typeface="Questrial"/>
                <a:ea typeface="Questrial"/>
                <a:cs typeface="Questrial"/>
                <a:sym typeface="Questrial"/>
              </a:defRPr>
            </a:lvl2pPr>
            <a:lvl3pPr marL="1371600" marR="0" lvl="2" indent="-228600" algn="l" rtl="0">
              <a:lnSpc>
                <a:spcPct val="120000"/>
              </a:lnSpc>
              <a:spcBef>
                <a:spcPts val="500"/>
              </a:spcBef>
              <a:spcAft>
                <a:spcPts val="0"/>
              </a:spcAft>
              <a:buClr>
                <a:schemeClr val="lt1"/>
              </a:buClr>
              <a:buSzPts val="1500"/>
              <a:buFont typeface="Arial"/>
              <a:buNone/>
              <a:defRPr sz="1200" b="0" i="0" u="none" strike="noStrike" cap="none">
                <a:solidFill>
                  <a:schemeClr val="lt1"/>
                </a:solidFill>
                <a:latin typeface="Questrial"/>
                <a:ea typeface="Questrial"/>
                <a:cs typeface="Questrial"/>
                <a:sym typeface="Questrial"/>
              </a:defRPr>
            </a:lvl3pPr>
            <a:lvl4pPr marL="1828800" marR="0" lvl="3"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4pPr>
            <a:lvl5pPr marL="2286000" marR="0" lvl="4"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5pPr>
            <a:lvl6pPr marL="2743200" marR="0" lvl="5"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6pPr>
            <a:lvl7pPr marL="3200400" marR="0" lvl="6"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7pPr>
            <a:lvl8pPr marL="3657600" marR="0" lvl="7"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8pPr>
            <a:lvl9pPr marL="4114800" marR="0" lvl="8"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9pPr>
          </a:lstStyle>
          <a:p>
            <a:endParaRPr/>
          </a:p>
        </p:txBody>
      </p:sp>
      <p:sp>
        <p:nvSpPr>
          <p:cNvPr id="175" name="Google Shape;175;p12"/>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1050">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76" name="Google Shape;176;p12"/>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050" cap="none">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77" name="Google Shape;177;p12"/>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a:solidFill>
                  <a:schemeClr val="lt1"/>
                </a:solidFill>
                <a:latin typeface="Questrial"/>
                <a:ea typeface="Questrial"/>
                <a:cs typeface="Questrial"/>
                <a:sym typeface="Questrial"/>
              </a:defRPr>
            </a:lvl1pPr>
            <a:lvl2pPr marL="0" marR="0" lvl="1" indent="0" algn="r" rtl="0">
              <a:spcBef>
                <a:spcPts val="0"/>
              </a:spcBef>
              <a:buNone/>
              <a:defRPr sz="1050">
                <a:solidFill>
                  <a:schemeClr val="lt1"/>
                </a:solidFill>
                <a:latin typeface="Questrial"/>
                <a:ea typeface="Questrial"/>
                <a:cs typeface="Questrial"/>
                <a:sym typeface="Questrial"/>
              </a:defRPr>
            </a:lvl2pPr>
            <a:lvl3pPr marL="0" marR="0" lvl="2" indent="0" algn="r" rtl="0">
              <a:spcBef>
                <a:spcPts val="0"/>
              </a:spcBef>
              <a:buNone/>
              <a:defRPr sz="1050">
                <a:solidFill>
                  <a:schemeClr val="lt1"/>
                </a:solidFill>
                <a:latin typeface="Questrial"/>
                <a:ea typeface="Questrial"/>
                <a:cs typeface="Questrial"/>
                <a:sym typeface="Questrial"/>
              </a:defRPr>
            </a:lvl3pPr>
            <a:lvl4pPr marL="0" marR="0" lvl="3" indent="0" algn="r" rtl="0">
              <a:spcBef>
                <a:spcPts val="0"/>
              </a:spcBef>
              <a:buNone/>
              <a:defRPr sz="1050">
                <a:solidFill>
                  <a:schemeClr val="lt1"/>
                </a:solidFill>
                <a:latin typeface="Questrial"/>
                <a:ea typeface="Questrial"/>
                <a:cs typeface="Questrial"/>
                <a:sym typeface="Questrial"/>
              </a:defRPr>
            </a:lvl4pPr>
            <a:lvl5pPr marL="0" marR="0" lvl="4" indent="0" algn="r" rtl="0">
              <a:spcBef>
                <a:spcPts val="0"/>
              </a:spcBef>
              <a:buNone/>
              <a:defRPr sz="1050">
                <a:solidFill>
                  <a:schemeClr val="lt1"/>
                </a:solidFill>
                <a:latin typeface="Questrial"/>
                <a:ea typeface="Questrial"/>
                <a:cs typeface="Questrial"/>
                <a:sym typeface="Questrial"/>
              </a:defRPr>
            </a:lvl5pPr>
            <a:lvl6pPr marL="0" marR="0" lvl="5" indent="0" algn="r" rtl="0">
              <a:spcBef>
                <a:spcPts val="0"/>
              </a:spcBef>
              <a:buNone/>
              <a:defRPr sz="1050">
                <a:solidFill>
                  <a:schemeClr val="lt1"/>
                </a:solidFill>
                <a:latin typeface="Questrial"/>
                <a:ea typeface="Questrial"/>
                <a:cs typeface="Questrial"/>
                <a:sym typeface="Questrial"/>
              </a:defRPr>
            </a:lvl6pPr>
            <a:lvl7pPr marL="0" marR="0" lvl="6" indent="0" algn="r" rtl="0">
              <a:spcBef>
                <a:spcPts val="0"/>
              </a:spcBef>
              <a:buNone/>
              <a:defRPr sz="1050">
                <a:solidFill>
                  <a:schemeClr val="lt1"/>
                </a:solidFill>
                <a:latin typeface="Questrial"/>
                <a:ea typeface="Questrial"/>
                <a:cs typeface="Questrial"/>
                <a:sym typeface="Questrial"/>
              </a:defRPr>
            </a:lvl7pPr>
            <a:lvl8pPr marL="0" marR="0" lvl="7" indent="0" algn="r" rtl="0">
              <a:spcBef>
                <a:spcPts val="0"/>
              </a:spcBef>
              <a:buNone/>
              <a:defRPr sz="1050">
                <a:solidFill>
                  <a:schemeClr val="lt1"/>
                </a:solidFill>
                <a:latin typeface="Questrial"/>
                <a:ea typeface="Questrial"/>
                <a:cs typeface="Questrial"/>
                <a:sym typeface="Questrial"/>
              </a:defRPr>
            </a:lvl8pPr>
            <a:lvl9pPr marL="0" marR="0" lvl="8" indent="0" algn="r" rtl="0">
              <a:spcBef>
                <a:spcPts val="0"/>
              </a:spcBef>
              <a:buNone/>
              <a:defRPr sz="1050">
                <a:solidFill>
                  <a:schemeClr val="lt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itazione con didascalia">
  <p:cSld name="Citazione con didascalia">
    <p:spTree>
      <p:nvGrpSpPr>
        <p:cNvPr id="1" name="Shape 178"/>
        <p:cNvGrpSpPr/>
        <p:nvPr/>
      </p:nvGrpSpPr>
      <p:grpSpPr>
        <a:xfrm>
          <a:off x="0" y="0"/>
          <a:ext cx="0" cy="0"/>
          <a:chOff x="0" y="0"/>
          <a:chExt cx="0" cy="0"/>
        </a:xfrm>
      </p:grpSpPr>
      <p:sp>
        <p:nvSpPr>
          <p:cNvPr id="179" name="Google Shape;179;p13"/>
          <p:cNvSpPr txBox="1">
            <a:spLocks noGrp="1"/>
          </p:cNvSpPr>
          <p:nvPr>
            <p:ph type="title"/>
          </p:nvPr>
        </p:nvSpPr>
        <p:spPr>
          <a:xfrm>
            <a:off x="1446212" y="609599"/>
            <a:ext cx="9302752" cy="2748429"/>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lt1"/>
              </a:buClr>
              <a:buSzPts val="3600"/>
              <a:buFont typeface="Questrial"/>
              <a:buNone/>
              <a:defRPr sz="3600" b="0" i="0" u="none" strike="noStrike" cap="none">
                <a:solidFill>
                  <a:schemeClr val="lt1"/>
                </a:solidFill>
                <a:latin typeface="Questrial"/>
                <a:ea typeface="Questrial"/>
                <a:cs typeface="Questrial"/>
                <a:sym typeface="Quest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80" name="Google Shape;180;p13"/>
          <p:cNvSpPr txBox="1">
            <a:spLocks noGrp="1"/>
          </p:cNvSpPr>
          <p:nvPr>
            <p:ph type="body" idx="1"/>
          </p:nvPr>
        </p:nvSpPr>
        <p:spPr>
          <a:xfrm>
            <a:off x="1720644" y="3365557"/>
            <a:ext cx="8752299" cy="548968"/>
          </a:xfrm>
          <a:prstGeom prst="rect">
            <a:avLst/>
          </a:prstGeom>
          <a:noFill/>
          <a:ln>
            <a:noFill/>
          </a:ln>
        </p:spPr>
        <p:txBody>
          <a:bodyPr spcFirstLastPara="1" wrap="square" lIns="91425" tIns="45700" rIns="91425" bIns="45700" anchor="t" anchorCtr="0"/>
          <a:lstStyle>
            <a:lvl1pPr marL="457200" marR="0" lvl="0" indent="-228600" algn="l" rtl="0">
              <a:lnSpc>
                <a:spcPct val="120000"/>
              </a:lnSpc>
              <a:spcBef>
                <a:spcPts val="1000"/>
              </a:spcBef>
              <a:spcAft>
                <a:spcPts val="0"/>
              </a:spcAft>
              <a:buClr>
                <a:schemeClr val="lt1"/>
              </a:buClr>
              <a:buSzPts val="1750"/>
              <a:buFont typeface="Arial"/>
              <a:buNone/>
              <a:defRPr sz="1400" b="0" i="0" u="none" strike="noStrike" cap="none">
                <a:solidFill>
                  <a:schemeClr val="lt1"/>
                </a:solidFill>
                <a:latin typeface="Questrial"/>
                <a:ea typeface="Questrial"/>
                <a:cs typeface="Questrial"/>
                <a:sym typeface="Questrial"/>
              </a:defRPr>
            </a:lvl1pPr>
            <a:lvl2pPr marL="914400" marR="0" lvl="1" indent="-228600" algn="l" rtl="0">
              <a:lnSpc>
                <a:spcPct val="120000"/>
              </a:lnSpc>
              <a:spcBef>
                <a:spcPts val="500"/>
              </a:spcBef>
              <a:spcAft>
                <a:spcPts val="0"/>
              </a:spcAft>
              <a:buClr>
                <a:schemeClr val="lt1"/>
              </a:buClr>
              <a:buSzPts val="1750"/>
              <a:buFont typeface="Arial"/>
              <a:buNone/>
              <a:defRPr sz="1400" b="0" i="0" u="none" strike="noStrike" cap="none">
                <a:solidFill>
                  <a:schemeClr val="lt1"/>
                </a:solidFill>
                <a:latin typeface="Questrial"/>
                <a:ea typeface="Questrial"/>
                <a:cs typeface="Questrial"/>
                <a:sym typeface="Questrial"/>
              </a:defRPr>
            </a:lvl2pPr>
            <a:lvl3pPr marL="1371600" marR="0" lvl="2" indent="-228600" algn="l" rtl="0">
              <a:lnSpc>
                <a:spcPct val="120000"/>
              </a:lnSpc>
              <a:spcBef>
                <a:spcPts val="500"/>
              </a:spcBef>
              <a:spcAft>
                <a:spcPts val="0"/>
              </a:spcAft>
              <a:buClr>
                <a:schemeClr val="lt1"/>
              </a:buClr>
              <a:buSzPts val="1500"/>
              <a:buFont typeface="Arial"/>
              <a:buNone/>
              <a:defRPr sz="1200" b="0" i="0" u="none" strike="noStrike" cap="none">
                <a:solidFill>
                  <a:schemeClr val="lt1"/>
                </a:solidFill>
                <a:latin typeface="Questrial"/>
                <a:ea typeface="Questrial"/>
                <a:cs typeface="Questrial"/>
                <a:sym typeface="Questrial"/>
              </a:defRPr>
            </a:lvl3pPr>
            <a:lvl4pPr marL="1828800" marR="0" lvl="3"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4pPr>
            <a:lvl5pPr marL="2286000" marR="0" lvl="4"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5pPr>
            <a:lvl6pPr marL="2743200" marR="0" lvl="5"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6pPr>
            <a:lvl7pPr marL="3200400" marR="0" lvl="6"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7pPr>
            <a:lvl8pPr marL="3657600" marR="0" lvl="7"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8pPr>
            <a:lvl9pPr marL="4114800" marR="0" lvl="8"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9pPr>
          </a:lstStyle>
          <a:p>
            <a:endParaRPr/>
          </a:p>
        </p:txBody>
      </p:sp>
      <p:sp>
        <p:nvSpPr>
          <p:cNvPr id="181" name="Google Shape;181;p13"/>
          <p:cNvSpPr txBox="1">
            <a:spLocks noGrp="1"/>
          </p:cNvSpPr>
          <p:nvPr>
            <p:ph type="body" idx="2"/>
          </p:nvPr>
        </p:nvSpPr>
        <p:spPr>
          <a:xfrm>
            <a:off x="1141411" y="4309919"/>
            <a:ext cx="9906002" cy="1489496"/>
          </a:xfrm>
          <a:prstGeom prst="rect">
            <a:avLst/>
          </a:prstGeom>
          <a:noFill/>
          <a:ln>
            <a:noFill/>
          </a:ln>
        </p:spPr>
        <p:txBody>
          <a:bodyPr spcFirstLastPara="1" wrap="square" lIns="91425" tIns="45700" rIns="91425" bIns="45700" anchor="ctr" anchorCtr="0"/>
          <a:lstStyle>
            <a:lvl1pPr marL="457200" marR="0" lvl="0" indent="-228600" algn="l" rtl="0">
              <a:lnSpc>
                <a:spcPct val="120000"/>
              </a:lnSpc>
              <a:spcBef>
                <a:spcPts val="1000"/>
              </a:spcBef>
              <a:spcAft>
                <a:spcPts val="0"/>
              </a:spcAft>
              <a:buClr>
                <a:schemeClr val="lt1"/>
              </a:buClr>
              <a:buSzPts val="2250"/>
              <a:buFont typeface="Arial"/>
              <a:buNone/>
              <a:defRPr sz="1800" b="0" i="0" u="none" strike="noStrike" cap="none">
                <a:solidFill>
                  <a:schemeClr val="lt1"/>
                </a:solidFill>
                <a:latin typeface="Questrial"/>
                <a:ea typeface="Questrial"/>
                <a:cs typeface="Questrial"/>
                <a:sym typeface="Questrial"/>
              </a:defRPr>
            </a:lvl1pPr>
            <a:lvl2pPr marL="914400" marR="0" lvl="1" indent="-228600" algn="l" rtl="0">
              <a:lnSpc>
                <a:spcPct val="120000"/>
              </a:lnSpc>
              <a:spcBef>
                <a:spcPts val="500"/>
              </a:spcBef>
              <a:spcAft>
                <a:spcPts val="0"/>
              </a:spcAft>
              <a:buClr>
                <a:schemeClr val="lt1"/>
              </a:buClr>
              <a:buSzPts val="1750"/>
              <a:buFont typeface="Arial"/>
              <a:buNone/>
              <a:defRPr sz="1400" b="0" i="0" u="none" strike="noStrike" cap="none">
                <a:solidFill>
                  <a:schemeClr val="lt1"/>
                </a:solidFill>
                <a:latin typeface="Questrial"/>
                <a:ea typeface="Questrial"/>
                <a:cs typeface="Questrial"/>
                <a:sym typeface="Questrial"/>
              </a:defRPr>
            </a:lvl2pPr>
            <a:lvl3pPr marL="1371600" marR="0" lvl="2" indent="-228600" algn="l" rtl="0">
              <a:lnSpc>
                <a:spcPct val="120000"/>
              </a:lnSpc>
              <a:spcBef>
                <a:spcPts val="500"/>
              </a:spcBef>
              <a:spcAft>
                <a:spcPts val="0"/>
              </a:spcAft>
              <a:buClr>
                <a:schemeClr val="lt1"/>
              </a:buClr>
              <a:buSzPts val="1500"/>
              <a:buFont typeface="Arial"/>
              <a:buNone/>
              <a:defRPr sz="1200" b="0" i="0" u="none" strike="noStrike" cap="none">
                <a:solidFill>
                  <a:schemeClr val="lt1"/>
                </a:solidFill>
                <a:latin typeface="Questrial"/>
                <a:ea typeface="Questrial"/>
                <a:cs typeface="Questrial"/>
                <a:sym typeface="Questrial"/>
              </a:defRPr>
            </a:lvl3pPr>
            <a:lvl4pPr marL="1828800" marR="0" lvl="3"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4pPr>
            <a:lvl5pPr marL="2286000" marR="0" lvl="4"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5pPr>
            <a:lvl6pPr marL="2743200" marR="0" lvl="5"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6pPr>
            <a:lvl7pPr marL="3200400" marR="0" lvl="6"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7pPr>
            <a:lvl8pPr marL="3657600" marR="0" lvl="7"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8pPr>
            <a:lvl9pPr marL="4114800" marR="0" lvl="8"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9pPr>
          </a:lstStyle>
          <a:p>
            <a:endParaRPr/>
          </a:p>
        </p:txBody>
      </p:sp>
      <p:sp>
        <p:nvSpPr>
          <p:cNvPr id="182" name="Google Shape;182;p13"/>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1050">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83" name="Google Shape;183;p13"/>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050" cap="none">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84" name="Google Shape;184;p13"/>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a:solidFill>
                  <a:schemeClr val="lt1"/>
                </a:solidFill>
                <a:latin typeface="Questrial"/>
                <a:ea typeface="Questrial"/>
                <a:cs typeface="Questrial"/>
                <a:sym typeface="Questrial"/>
              </a:defRPr>
            </a:lvl1pPr>
            <a:lvl2pPr marL="0" marR="0" lvl="1" indent="0" algn="r" rtl="0">
              <a:spcBef>
                <a:spcPts val="0"/>
              </a:spcBef>
              <a:buNone/>
              <a:defRPr sz="1050">
                <a:solidFill>
                  <a:schemeClr val="lt1"/>
                </a:solidFill>
                <a:latin typeface="Questrial"/>
                <a:ea typeface="Questrial"/>
                <a:cs typeface="Questrial"/>
                <a:sym typeface="Questrial"/>
              </a:defRPr>
            </a:lvl2pPr>
            <a:lvl3pPr marL="0" marR="0" lvl="2" indent="0" algn="r" rtl="0">
              <a:spcBef>
                <a:spcPts val="0"/>
              </a:spcBef>
              <a:buNone/>
              <a:defRPr sz="1050">
                <a:solidFill>
                  <a:schemeClr val="lt1"/>
                </a:solidFill>
                <a:latin typeface="Questrial"/>
                <a:ea typeface="Questrial"/>
                <a:cs typeface="Questrial"/>
                <a:sym typeface="Questrial"/>
              </a:defRPr>
            </a:lvl3pPr>
            <a:lvl4pPr marL="0" marR="0" lvl="3" indent="0" algn="r" rtl="0">
              <a:spcBef>
                <a:spcPts val="0"/>
              </a:spcBef>
              <a:buNone/>
              <a:defRPr sz="1050">
                <a:solidFill>
                  <a:schemeClr val="lt1"/>
                </a:solidFill>
                <a:latin typeface="Questrial"/>
                <a:ea typeface="Questrial"/>
                <a:cs typeface="Questrial"/>
                <a:sym typeface="Questrial"/>
              </a:defRPr>
            </a:lvl4pPr>
            <a:lvl5pPr marL="0" marR="0" lvl="4" indent="0" algn="r" rtl="0">
              <a:spcBef>
                <a:spcPts val="0"/>
              </a:spcBef>
              <a:buNone/>
              <a:defRPr sz="1050">
                <a:solidFill>
                  <a:schemeClr val="lt1"/>
                </a:solidFill>
                <a:latin typeface="Questrial"/>
                <a:ea typeface="Questrial"/>
                <a:cs typeface="Questrial"/>
                <a:sym typeface="Questrial"/>
              </a:defRPr>
            </a:lvl5pPr>
            <a:lvl6pPr marL="0" marR="0" lvl="5" indent="0" algn="r" rtl="0">
              <a:spcBef>
                <a:spcPts val="0"/>
              </a:spcBef>
              <a:buNone/>
              <a:defRPr sz="1050">
                <a:solidFill>
                  <a:schemeClr val="lt1"/>
                </a:solidFill>
                <a:latin typeface="Questrial"/>
                <a:ea typeface="Questrial"/>
                <a:cs typeface="Questrial"/>
                <a:sym typeface="Questrial"/>
              </a:defRPr>
            </a:lvl6pPr>
            <a:lvl7pPr marL="0" marR="0" lvl="6" indent="0" algn="r" rtl="0">
              <a:spcBef>
                <a:spcPts val="0"/>
              </a:spcBef>
              <a:buNone/>
              <a:defRPr sz="1050">
                <a:solidFill>
                  <a:schemeClr val="lt1"/>
                </a:solidFill>
                <a:latin typeface="Questrial"/>
                <a:ea typeface="Questrial"/>
                <a:cs typeface="Questrial"/>
                <a:sym typeface="Questrial"/>
              </a:defRPr>
            </a:lvl7pPr>
            <a:lvl8pPr marL="0" marR="0" lvl="7" indent="0" algn="r" rtl="0">
              <a:spcBef>
                <a:spcPts val="0"/>
              </a:spcBef>
              <a:buNone/>
              <a:defRPr sz="1050">
                <a:solidFill>
                  <a:schemeClr val="lt1"/>
                </a:solidFill>
                <a:latin typeface="Questrial"/>
                <a:ea typeface="Questrial"/>
                <a:cs typeface="Questrial"/>
                <a:sym typeface="Questrial"/>
              </a:defRPr>
            </a:lvl8pPr>
            <a:lvl9pPr marL="0" marR="0" lvl="8" indent="0" algn="r" rtl="0">
              <a:spcBef>
                <a:spcPts val="0"/>
              </a:spcBef>
              <a:buNone/>
              <a:defRPr sz="1050">
                <a:solidFill>
                  <a:schemeClr val="lt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it-IT"/>
              <a:t>‹N›</a:t>
            </a:fld>
            <a:endParaRPr/>
          </a:p>
        </p:txBody>
      </p:sp>
      <p:sp>
        <p:nvSpPr>
          <p:cNvPr id="185" name="Google Shape;185;p13"/>
          <p:cNvSpPr txBox="1"/>
          <p:nvPr/>
        </p:nvSpPr>
        <p:spPr>
          <a:xfrm>
            <a:off x="903512" y="732394"/>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Questrial"/>
              <a:buNone/>
            </a:pPr>
            <a:r>
              <a:rPr lang="it-IT" sz="8000" b="0" cap="none">
                <a:solidFill>
                  <a:schemeClr val="lt1"/>
                </a:solidFill>
                <a:latin typeface="Questrial"/>
                <a:ea typeface="Questrial"/>
                <a:cs typeface="Questrial"/>
                <a:sym typeface="Questrial"/>
              </a:rPr>
              <a:t>“</a:t>
            </a:r>
            <a:endParaRPr/>
          </a:p>
        </p:txBody>
      </p:sp>
      <p:sp>
        <p:nvSpPr>
          <p:cNvPr id="186" name="Google Shape;186;p13"/>
          <p:cNvSpPr txBox="1"/>
          <p:nvPr/>
        </p:nvSpPr>
        <p:spPr>
          <a:xfrm>
            <a:off x="10537370" y="2764972"/>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Questrial"/>
              <a:buNone/>
            </a:pPr>
            <a:r>
              <a:rPr lang="it-IT" sz="8000" b="0" cap="none">
                <a:solidFill>
                  <a:schemeClr val="lt1"/>
                </a:solidFill>
                <a:latin typeface="Questrial"/>
                <a:ea typeface="Questrial"/>
                <a:cs typeface="Questrial"/>
                <a:sym typeface="Questria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cheda nome">
  <p:cSld name="Scheda nome">
    <p:spTree>
      <p:nvGrpSpPr>
        <p:cNvPr id="1" name="Shape 187"/>
        <p:cNvGrpSpPr/>
        <p:nvPr/>
      </p:nvGrpSpPr>
      <p:grpSpPr>
        <a:xfrm>
          <a:off x="0" y="0"/>
          <a:ext cx="0" cy="0"/>
          <a:chOff x="0" y="0"/>
          <a:chExt cx="0" cy="0"/>
        </a:xfrm>
      </p:grpSpPr>
      <p:sp>
        <p:nvSpPr>
          <p:cNvPr id="188" name="Google Shape;188;p14"/>
          <p:cNvSpPr txBox="1">
            <a:spLocks noGrp="1"/>
          </p:cNvSpPr>
          <p:nvPr>
            <p:ph type="title"/>
          </p:nvPr>
        </p:nvSpPr>
        <p:spPr>
          <a:xfrm>
            <a:off x="1141410" y="2134041"/>
            <a:ext cx="9906001" cy="2511835"/>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lt1"/>
              </a:buClr>
              <a:buSzPts val="3600"/>
              <a:buFont typeface="Questrial"/>
              <a:buNone/>
              <a:defRPr sz="3600" b="0" i="0" u="none" strike="noStrike" cap="none">
                <a:solidFill>
                  <a:schemeClr val="lt1"/>
                </a:solidFill>
                <a:latin typeface="Questrial"/>
                <a:ea typeface="Questrial"/>
                <a:cs typeface="Questrial"/>
                <a:sym typeface="Quest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89" name="Google Shape;189;p14"/>
          <p:cNvSpPr txBox="1">
            <a:spLocks noGrp="1"/>
          </p:cNvSpPr>
          <p:nvPr>
            <p:ph type="body" idx="1"/>
          </p:nvPr>
        </p:nvSpPr>
        <p:spPr>
          <a:xfrm>
            <a:off x="1141364" y="4657655"/>
            <a:ext cx="9904505" cy="1140644"/>
          </a:xfrm>
          <a:prstGeom prst="rect">
            <a:avLst/>
          </a:prstGeom>
          <a:noFill/>
          <a:ln>
            <a:noFill/>
          </a:ln>
        </p:spPr>
        <p:txBody>
          <a:bodyPr spcFirstLastPara="1" wrap="square" lIns="91425" tIns="45700" rIns="91425" bIns="45700" anchor="t" anchorCtr="0"/>
          <a:lstStyle>
            <a:lvl1pPr marL="457200" marR="0" lvl="0" indent="-228600" algn="l" rtl="0">
              <a:lnSpc>
                <a:spcPct val="120000"/>
              </a:lnSpc>
              <a:spcBef>
                <a:spcPts val="1000"/>
              </a:spcBef>
              <a:spcAft>
                <a:spcPts val="0"/>
              </a:spcAft>
              <a:buClr>
                <a:schemeClr val="lt1"/>
              </a:buClr>
              <a:buSzPts val="2250"/>
              <a:buFont typeface="Arial"/>
              <a:buNone/>
              <a:defRPr sz="1800" b="0" i="0" u="none" strike="noStrike" cap="none">
                <a:solidFill>
                  <a:schemeClr val="lt1"/>
                </a:solidFill>
                <a:latin typeface="Questrial"/>
                <a:ea typeface="Questrial"/>
                <a:cs typeface="Questrial"/>
                <a:sym typeface="Questrial"/>
              </a:defRPr>
            </a:lvl1pPr>
            <a:lvl2pPr marL="914400" marR="0" lvl="1" indent="-228600" algn="l" rtl="0">
              <a:lnSpc>
                <a:spcPct val="120000"/>
              </a:lnSpc>
              <a:spcBef>
                <a:spcPts val="500"/>
              </a:spcBef>
              <a:spcAft>
                <a:spcPts val="0"/>
              </a:spcAft>
              <a:buClr>
                <a:schemeClr val="lt1"/>
              </a:buClr>
              <a:buSzPts val="1750"/>
              <a:buFont typeface="Arial"/>
              <a:buNone/>
              <a:defRPr sz="1400" b="0" i="0" u="none" strike="noStrike" cap="none">
                <a:solidFill>
                  <a:schemeClr val="lt1"/>
                </a:solidFill>
                <a:latin typeface="Questrial"/>
                <a:ea typeface="Questrial"/>
                <a:cs typeface="Questrial"/>
                <a:sym typeface="Questrial"/>
              </a:defRPr>
            </a:lvl2pPr>
            <a:lvl3pPr marL="1371600" marR="0" lvl="2" indent="-228600" algn="l" rtl="0">
              <a:lnSpc>
                <a:spcPct val="120000"/>
              </a:lnSpc>
              <a:spcBef>
                <a:spcPts val="500"/>
              </a:spcBef>
              <a:spcAft>
                <a:spcPts val="0"/>
              </a:spcAft>
              <a:buClr>
                <a:schemeClr val="lt1"/>
              </a:buClr>
              <a:buSzPts val="1500"/>
              <a:buFont typeface="Arial"/>
              <a:buNone/>
              <a:defRPr sz="1200" b="0" i="0" u="none" strike="noStrike" cap="none">
                <a:solidFill>
                  <a:schemeClr val="lt1"/>
                </a:solidFill>
                <a:latin typeface="Questrial"/>
                <a:ea typeface="Questrial"/>
                <a:cs typeface="Questrial"/>
                <a:sym typeface="Questrial"/>
              </a:defRPr>
            </a:lvl3pPr>
            <a:lvl4pPr marL="1828800" marR="0" lvl="3"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4pPr>
            <a:lvl5pPr marL="2286000" marR="0" lvl="4"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5pPr>
            <a:lvl6pPr marL="2743200" marR="0" lvl="5"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6pPr>
            <a:lvl7pPr marL="3200400" marR="0" lvl="6"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7pPr>
            <a:lvl8pPr marL="3657600" marR="0" lvl="7"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8pPr>
            <a:lvl9pPr marL="4114800" marR="0" lvl="8"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9pPr>
          </a:lstStyle>
          <a:p>
            <a:endParaRPr/>
          </a:p>
        </p:txBody>
      </p:sp>
      <p:sp>
        <p:nvSpPr>
          <p:cNvPr id="190" name="Google Shape;190;p14"/>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1050">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91" name="Google Shape;191;p14"/>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050" cap="none">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92" name="Google Shape;192;p14"/>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a:solidFill>
                  <a:schemeClr val="lt1"/>
                </a:solidFill>
                <a:latin typeface="Questrial"/>
                <a:ea typeface="Questrial"/>
                <a:cs typeface="Questrial"/>
                <a:sym typeface="Questrial"/>
              </a:defRPr>
            </a:lvl1pPr>
            <a:lvl2pPr marL="0" marR="0" lvl="1" indent="0" algn="r" rtl="0">
              <a:spcBef>
                <a:spcPts val="0"/>
              </a:spcBef>
              <a:buNone/>
              <a:defRPr sz="1050">
                <a:solidFill>
                  <a:schemeClr val="lt1"/>
                </a:solidFill>
                <a:latin typeface="Questrial"/>
                <a:ea typeface="Questrial"/>
                <a:cs typeface="Questrial"/>
                <a:sym typeface="Questrial"/>
              </a:defRPr>
            </a:lvl2pPr>
            <a:lvl3pPr marL="0" marR="0" lvl="2" indent="0" algn="r" rtl="0">
              <a:spcBef>
                <a:spcPts val="0"/>
              </a:spcBef>
              <a:buNone/>
              <a:defRPr sz="1050">
                <a:solidFill>
                  <a:schemeClr val="lt1"/>
                </a:solidFill>
                <a:latin typeface="Questrial"/>
                <a:ea typeface="Questrial"/>
                <a:cs typeface="Questrial"/>
                <a:sym typeface="Questrial"/>
              </a:defRPr>
            </a:lvl3pPr>
            <a:lvl4pPr marL="0" marR="0" lvl="3" indent="0" algn="r" rtl="0">
              <a:spcBef>
                <a:spcPts val="0"/>
              </a:spcBef>
              <a:buNone/>
              <a:defRPr sz="1050">
                <a:solidFill>
                  <a:schemeClr val="lt1"/>
                </a:solidFill>
                <a:latin typeface="Questrial"/>
                <a:ea typeface="Questrial"/>
                <a:cs typeface="Questrial"/>
                <a:sym typeface="Questrial"/>
              </a:defRPr>
            </a:lvl4pPr>
            <a:lvl5pPr marL="0" marR="0" lvl="4" indent="0" algn="r" rtl="0">
              <a:spcBef>
                <a:spcPts val="0"/>
              </a:spcBef>
              <a:buNone/>
              <a:defRPr sz="1050">
                <a:solidFill>
                  <a:schemeClr val="lt1"/>
                </a:solidFill>
                <a:latin typeface="Questrial"/>
                <a:ea typeface="Questrial"/>
                <a:cs typeface="Questrial"/>
                <a:sym typeface="Questrial"/>
              </a:defRPr>
            </a:lvl5pPr>
            <a:lvl6pPr marL="0" marR="0" lvl="5" indent="0" algn="r" rtl="0">
              <a:spcBef>
                <a:spcPts val="0"/>
              </a:spcBef>
              <a:buNone/>
              <a:defRPr sz="1050">
                <a:solidFill>
                  <a:schemeClr val="lt1"/>
                </a:solidFill>
                <a:latin typeface="Questrial"/>
                <a:ea typeface="Questrial"/>
                <a:cs typeface="Questrial"/>
                <a:sym typeface="Questrial"/>
              </a:defRPr>
            </a:lvl6pPr>
            <a:lvl7pPr marL="0" marR="0" lvl="6" indent="0" algn="r" rtl="0">
              <a:spcBef>
                <a:spcPts val="0"/>
              </a:spcBef>
              <a:buNone/>
              <a:defRPr sz="1050">
                <a:solidFill>
                  <a:schemeClr val="lt1"/>
                </a:solidFill>
                <a:latin typeface="Questrial"/>
                <a:ea typeface="Questrial"/>
                <a:cs typeface="Questrial"/>
                <a:sym typeface="Questrial"/>
              </a:defRPr>
            </a:lvl7pPr>
            <a:lvl8pPr marL="0" marR="0" lvl="7" indent="0" algn="r" rtl="0">
              <a:spcBef>
                <a:spcPts val="0"/>
              </a:spcBef>
              <a:buNone/>
              <a:defRPr sz="1050">
                <a:solidFill>
                  <a:schemeClr val="lt1"/>
                </a:solidFill>
                <a:latin typeface="Questrial"/>
                <a:ea typeface="Questrial"/>
                <a:cs typeface="Questrial"/>
                <a:sym typeface="Questrial"/>
              </a:defRPr>
            </a:lvl8pPr>
            <a:lvl9pPr marL="0" marR="0" lvl="8" indent="0" algn="r" rtl="0">
              <a:spcBef>
                <a:spcPts val="0"/>
              </a:spcBef>
              <a:buNone/>
              <a:defRPr sz="1050">
                <a:solidFill>
                  <a:schemeClr val="lt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onne">
  <p:cSld name="3 colonne">
    <p:spTree>
      <p:nvGrpSpPr>
        <p:cNvPr id="1" name="Shape 193"/>
        <p:cNvGrpSpPr/>
        <p:nvPr/>
      </p:nvGrpSpPr>
      <p:grpSpPr>
        <a:xfrm>
          <a:off x="0" y="0"/>
          <a:ext cx="0" cy="0"/>
          <a:chOff x="0" y="0"/>
          <a:chExt cx="0" cy="0"/>
        </a:xfrm>
      </p:grpSpPr>
      <p:sp>
        <p:nvSpPr>
          <p:cNvPr id="194" name="Google Shape;194;p15"/>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lt1"/>
              </a:buClr>
              <a:buSzPts val="3600"/>
              <a:buFont typeface="Questrial"/>
              <a:buNone/>
              <a:defRPr sz="3600" b="0" i="0" u="none" strike="noStrike" cap="none">
                <a:solidFill>
                  <a:schemeClr val="lt1"/>
                </a:solidFill>
                <a:latin typeface="Questrial"/>
                <a:ea typeface="Questrial"/>
                <a:cs typeface="Questrial"/>
                <a:sym typeface="Quest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95" name="Google Shape;195;p15"/>
          <p:cNvSpPr txBox="1">
            <a:spLocks noGrp="1"/>
          </p:cNvSpPr>
          <p:nvPr>
            <p:ph type="body" idx="1"/>
          </p:nvPr>
        </p:nvSpPr>
        <p:spPr>
          <a:xfrm>
            <a:off x="1141410" y="2674463"/>
            <a:ext cx="3196899" cy="685800"/>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lt1"/>
              </a:buClr>
              <a:buSzPts val="3000"/>
              <a:buFont typeface="Arial"/>
              <a:buNone/>
              <a:defRPr sz="2400" b="0" i="0" u="none" strike="noStrike" cap="none">
                <a:solidFill>
                  <a:schemeClr val="lt1"/>
                </a:solidFill>
                <a:latin typeface="Questrial"/>
                <a:ea typeface="Questrial"/>
                <a:cs typeface="Questrial"/>
                <a:sym typeface="Questrial"/>
              </a:defRPr>
            </a:lvl1pPr>
            <a:lvl2pPr marL="914400" marR="0" lvl="1" indent="-228600" algn="l" rtl="0">
              <a:lnSpc>
                <a:spcPct val="120000"/>
              </a:lnSpc>
              <a:spcBef>
                <a:spcPts val="500"/>
              </a:spcBef>
              <a:spcAft>
                <a:spcPts val="0"/>
              </a:spcAft>
              <a:buClr>
                <a:schemeClr val="lt1"/>
              </a:buClr>
              <a:buSzPts val="2500"/>
              <a:buFont typeface="Arial"/>
              <a:buNone/>
              <a:defRPr sz="2000" b="1" i="0" u="none" strike="noStrike" cap="none">
                <a:solidFill>
                  <a:schemeClr val="lt1"/>
                </a:solidFill>
                <a:latin typeface="Questrial"/>
                <a:ea typeface="Questrial"/>
                <a:cs typeface="Questrial"/>
                <a:sym typeface="Questrial"/>
              </a:defRPr>
            </a:lvl2pPr>
            <a:lvl3pPr marL="1371600" marR="0" lvl="2" indent="-228600" algn="l" rtl="0">
              <a:lnSpc>
                <a:spcPct val="120000"/>
              </a:lnSpc>
              <a:spcBef>
                <a:spcPts val="500"/>
              </a:spcBef>
              <a:spcAft>
                <a:spcPts val="0"/>
              </a:spcAft>
              <a:buClr>
                <a:schemeClr val="lt1"/>
              </a:buClr>
              <a:buSzPts val="2250"/>
              <a:buFont typeface="Arial"/>
              <a:buNone/>
              <a:defRPr sz="1800" b="1" i="0" u="none" strike="noStrike" cap="none">
                <a:solidFill>
                  <a:schemeClr val="lt1"/>
                </a:solidFill>
                <a:latin typeface="Questrial"/>
                <a:ea typeface="Questrial"/>
                <a:cs typeface="Questrial"/>
                <a:sym typeface="Questrial"/>
              </a:defRPr>
            </a:lvl3pPr>
            <a:lvl4pPr marL="1828800" marR="0" lvl="3"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4pPr>
            <a:lvl5pPr marL="2286000" marR="0" lvl="4"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5pPr>
            <a:lvl6pPr marL="2743200" marR="0" lvl="5"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6pPr>
            <a:lvl7pPr marL="3200400" marR="0" lvl="6"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7pPr>
            <a:lvl8pPr marL="3657600" marR="0" lvl="7"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8pPr>
            <a:lvl9pPr marL="4114800" marR="0" lvl="8"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9pPr>
          </a:lstStyle>
          <a:p>
            <a:endParaRPr/>
          </a:p>
        </p:txBody>
      </p:sp>
      <p:sp>
        <p:nvSpPr>
          <p:cNvPr id="196" name="Google Shape;196;p15"/>
          <p:cNvSpPr txBox="1">
            <a:spLocks noGrp="1"/>
          </p:cNvSpPr>
          <p:nvPr>
            <p:ph type="body" idx="2"/>
          </p:nvPr>
        </p:nvSpPr>
        <p:spPr>
          <a:xfrm>
            <a:off x="1127918" y="3360263"/>
            <a:ext cx="3208735" cy="2430936"/>
          </a:xfrm>
          <a:prstGeom prst="rect">
            <a:avLst/>
          </a:prstGeom>
          <a:noFill/>
          <a:ln>
            <a:noFill/>
          </a:ln>
        </p:spPr>
        <p:txBody>
          <a:bodyPr spcFirstLastPara="1" wrap="square" lIns="91425" tIns="45700" rIns="91425" bIns="45700" anchor="t" anchorCtr="0"/>
          <a:lstStyle>
            <a:lvl1pPr marL="457200" marR="0" lvl="0" indent="-228600" algn="l" rtl="0">
              <a:lnSpc>
                <a:spcPct val="120000"/>
              </a:lnSpc>
              <a:spcBef>
                <a:spcPts val="1000"/>
              </a:spcBef>
              <a:spcAft>
                <a:spcPts val="0"/>
              </a:spcAft>
              <a:buClr>
                <a:schemeClr val="lt1"/>
              </a:buClr>
              <a:buSzPts val="1750"/>
              <a:buFont typeface="Arial"/>
              <a:buNone/>
              <a:defRPr sz="1400" b="0" i="0" u="none" strike="noStrike" cap="none">
                <a:solidFill>
                  <a:schemeClr val="lt1"/>
                </a:solidFill>
                <a:latin typeface="Questrial"/>
                <a:ea typeface="Questrial"/>
                <a:cs typeface="Questrial"/>
                <a:sym typeface="Questrial"/>
              </a:defRPr>
            </a:lvl1pPr>
            <a:lvl2pPr marL="914400" marR="0" lvl="1" indent="-228600" algn="l" rtl="0">
              <a:lnSpc>
                <a:spcPct val="120000"/>
              </a:lnSpc>
              <a:spcBef>
                <a:spcPts val="500"/>
              </a:spcBef>
              <a:spcAft>
                <a:spcPts val="0"/>
              </a:spcAft>
              <a:buClr>
                <a:schemeClr val="lt1"/>
              </a:buClr>
              <a:buSzPts val="1500"/>
              <a:buFont typeface="Arial"/>
              <a:buNone/>
              <a:defRPr sz="1200" b="0" i="0" u="none" strike="noStrike" cap="none">
                <a:solidFill>
                  <a:schemeClr val="lt1"/>
                </a:solidFill>
                <a:latin typeface="Questrial"/>
                <a:ea typeface="Questrial"/>
                <a:cs typeface="Questrial"/>
                <a:sym typeface="Questrial"/>
              </a:defRPr>
            </a:lvl2pPr>
            <a:lvl3pPr marL="1371600" marR="0" lvl="2"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3pPr>
            <a:lvl4pPr marL="1828800" marR="0" lvl="3"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4pPr>
            <a:lvl5pPr marL="2286000" marR="0" lvl="4"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5pPr>
            <a:lvl6pPr marL="2743200" marR="0" lvl="5"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6pPr>
            <a:lvl7pPr marL="3200400" marR="0" lvl="6"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7pPr>
            <a:lvl8pPr marL="3657600" marR="0" lvl="7"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8pPr>
            <a:lvl9pPr marL="4114800" marR="0" lvl="8"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9pPr>
          </a:lstStyle>
          <a:p>
            <a:endParaRPr/>
          </a:p>
        </p:txBody>
      </p:sp>
      <p:sp>
        <p:nvSpPr>
          <p:cNvPr id="197" name="Google Shape;197;p15"/>
          <p:cNvSpPr txBox="1">
            <a:spLocks noGrp="1"/>
          </p:cNvSpPr>
          <p:nvPr>
            <p:ph type="body" idx="3"/>
          </p:nvPr>
        </p:nvSpPr>
        <p:spPr>
          <a:xfrm>
            <a:off x="4514766" y="2677635"/>
            <a:ext cx="3184385" cy="685800"/>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lt1"/>
              </a:buClr>
              <a:buSzPts val="3000"/>
              <a:buFont typeface="Arial"/>
              <a:buNone/>
              <a:defRPr sz="2400" b="0" i="0" u="none" strike="noStrike" cap="none">
                <a:solidFill>
                  <a:schemeClr val="lt1"/>
                </a:solidFill>
                <a:latin typeface="Questrial"/>
                <a:ea typeface="Questrial"/>
                <a:cs typeface="Questrial"/>
                <a:sym typeface="Questrial"/>
              </a:defRPr>
            </a:lvl1pPr>
            <a:lvl2pPr marL="914400" marR="0" lvl="1" indent="-228600" algn="l" rtl="0">
              <a:lnSpc>
                <a:spcPct val="120000"/>
              </a:lnSpc>
              <a:spcBef>
                <a:spcPts val="500"/>
              </a:spcBef>
              <a:spcAft>
                <a:spcPts val="0"/>
              </a:spcAft>
              <a:buClr>
                <a:schemeClr val="lt1"/>
              </a:buClr>
              <a:buSzPts val="2500"/>
              <a:buFont typeface="Arial"/>
              <a:buNone/>
              <a:defRPr sz="2000" b="1" i="0" u="none" strike="noStrike" cap="none">
                <a:solidFill>
                  <a:schemeClr val="lt1"/>
                </a:solidFill>
                <a:latin typeface="Questrial"/>
                <a:ea typeface="Questrial"/>
                <a:cs typeface="Questrial"/>
                <a:sym typeface="Questrial"/>
              </a:defRPr>
            </a:lvl2pPr>
            <a:lvl3pPr marL="1371600" marR="0" lvl="2" indent="-228600" algn="l" rtl="0">
              <a:lnSpc>
                <a:spcPct val="120000"/>
              </a:lnSpc>
              <a:spcBef>
                <a:spcPts val="500"/>
              </a:spcBef>
              <a:spcAft>
                <a:spcPts val="0"/>
              </a:spcAft>
              <a:buClr>
                <a:schemeClr val="lt1"/>
              </a:buClr>
              <a:buSzPts val="2250"/>
              <a:buFont typeface="Arial"/>
              <a:buNone/>
              <a:defRPr sz="1800" b="1" i="0" u="none" strike="noStrike" cap="none">
                <a:solidFill>
                  <a:schemeClr val="lt1"/>
                </a:solidFill>
                <a:latin typeface="Questrial"/>
                <a:ea typeface="Questrial"/>
                <a:cs typeface="Questrial"/>
                <a:sym typeface="Questrial"/>
              </a:defRPr>
            </a:lvl3pPr>
            <a:lvl4pPr marL="1828800" marR="0" lvl="3"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4pPr>
            <a:lvl5pPr marL="2286000" marR="0" lvl="4"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5pPr>
            <a:lvl6pPr marL="2743200" marR="0" lvl="5"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6pPr>
            <a:lvl7pPr marL="3200400" marR="0" lvl="6"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7pPr>
            <a:lvl8pPr marL="3657600" marR="0" lvl="7"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8pPr>
            <a:lvl9pPr marL="4114800" marR="0" lvl="8"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9pPr>
          </a:lstStyle>
          <a:p>
            <a:endParaRPr/>
          </a:p>
        </p:txBody>
      </p:sp>
      <p:sp>
        <p:nvSpPr>
          <p:cNvPr id="198" name="Google Shape;198;p15"/>
          <p:cNvSpPr txBox="1">
            <a:spLocks noGrp="1"/>
          </p:cNvSpPr>
          <p:nvPr>
            <p:ph type="body" idx="4"/>
          </p:nvPr>
        </p:nvSpPr>
        <p:spPr>
          <a:xfrm>
            <a:off x="4504213" y="3363435"/>
            <a:ext cx="3195830" cy="2430936"/>
          </a:xfrm>
          <a:prstGeom prst="rect">
            <a:avLst/>
          </a:prstGeom>
          <a:noFill/>
          <a:ln>
            <a:noFill/>
          </a:ln>
        </p:spPr>
        <p:txBody>
          <a:bodyPr spcFirstLastPara="1" wrap="square" lIns="91425" tIns="45700" rIns="91425" bIns="45700" anchor="t" anchorCtr="0"/>
          <a:lstStyle>
            <a:lvl1pPr marL="457200" marR="0" lvl="0" indent="-228600" algn="l" rtl="0">
              <a:lnSpc>
                <a:spcPct val="120000"/>
              </a:lnSpc>
              <a:spcBef>
                <a:spcPts val="1000"/>
              </a:spcBef>
              <a:spcAft>
                <a:spcPts val="0"/>
              </a:spcAft>
              <a:buClr>
                <a:schemeClr val="lt1"/>
              </a:buClr>
              <a:buSzPts val="1750"/>
              <a:buFont typeface="Arial"/>
              <a:buNone/>
              <a:defRPr sz="1400" b="0" i="0" u="none" strike="noStrike" cap="none">
                <a:solidFill>
                  <a:schemeClr val="lt1"/>
                </a:solidFill>
                <a:latin typeface="Questrial"/>
                <a:ea typeface="Questrial"/>
                <a:cs typeface="Questrial"/>
                <a:sym typeface="Questrial"/>
              </a:defRPr>
            </a:lvl1pPr>
            <a:lvl2pPr marL="914400" marR="0" lvl="1" indent="-228600" algn="l" rtl="0">
              <a:lnSpc>
                <a:spcPct val="120000"/>
              </a:lnSpc>
              <a:spcBef>
                <a:spcPts val="500"/>
              </a:spcBef>
              <a:spcAft>
                <a:spcPts val="0"/>
              </a:spcAft>
              <a:buClr>
                <a:schemeClr val="lt1"/>
              </a:buClr>
              <a:buSzPts val="1500"/>
              <a:buFont typeface="Arial"/>
              <a:buNone/>
              <a:defRPr sz="1200" b="0" i="0" u="none" strike="noStrike" cap="none">
                <a:solidFill>
                  <a:schemeClr val="lt1"/>
                </a:solidFill>
                <a:latin typeface="Questrial"/>
                <a:ea typeface="Questrial"/>
                <a:cs typeface="Questrial"/>
                <a:sym typeface="Questrial"/>
              </a:defRPr>
            </a:lvl2pPr>
            <a:lvl3pPr marL="1371600" marR="0" lvl="2"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3pPr>
            <a:lvl4pPr marL="1828800" marR="0" lvl="3"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4pPr>
            <a:lvl5pPr marL="2286000" marR="0" lvl="4"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5pPr>
            <a:lvl6pPr marL="2743200" marR="0" lvl="5"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6pPr>
            <a:lvl7pPr marL="3200400" marR="0" lvl="6"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7pPr>
            <a:lvl8pPr marL="3657600" marR="0" lvl="7"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8pPr>
            <a:lvl9pPr marL="4114800" marR="0" lvl="8"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9pPr>
          </a:lstStyle>
          <a:p>
            <a:endParaRPr/>
          </a:p>
        </p:txBody>
      </p:sp>
      <p:sp>
        <p:nvSpPr>
          <p:cNvPr id="199" name="Google Shape;199;p15"/>
          <p:cNvSpPr txBox="1">
            <a:spLocks noGrp="1"/>
          </p:cNvSpPr>
          <p:nvPr>
            <p:ph type="body" idx="5"/>
          </p:nvPr>
        </p:nvSpPr>
        <p:spPr>
          <a:xfrm>
            <a:off x="7852442" y="2674463"/>
            <a:ext cx="3194968" cy="685800"/>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lt1"/>
              </a:buClr>
              <a:buSzPts val="3000"/>
              <a:buFont typeface="Arial"/>
              <a:buNone/>
              <a:defRPr sz="2400" b="0" i="0" u="none" strike="noStrike" cap="none">
                <a:solidFill>
                  <a:schemeClr val="lt1"/>
                </a:solidFill>
                <a:latin typeface="Questrial"/>
                <a:ea typeface="Questrial"/>
                <a:cs typeface="Questrial"/>
                <a:sym typeface="Questrial"/>
              </a:defRPr>
            </a:lvl1pPr>
            <a:lvl2pPr marL="914400" marR="0" lvl="1" indent="-228600" algn="l" rtl="0">
              <a:lnSpc>
                <a:spcPct val="120000"/>
              </a:lnSpc>
              <a:spcBef>
                <a:spcPts val="500"/>
              </a:spcBef>
              <a:spcAft>
                <a:spcPts val="0"/>
              </a:spcAft>
              <a:buClr>
                <a:schemeClr val="lt1"/>
              </a:buClr>
              <a:buSzPts val="2500"/>
              <a:buFont typeface="Arial"/>
              <a:buNone/>
              <a:defRPr sz="2000" b="1" i="0" u="none" strike="noStrike" cap="none">
                <a:solidFill>
                  <a:schemeClr val="lt1"/>
                </a:solidFill>
                <a:latin typeface="Questrial"/>
                <a:ea typeface="Questrial"/>
                <a:cs typeface="Questrial"/>
                <a:sym typeface="Questrial"/>
              </a:defRPr>
            </a:lvl2pPr>
            <a:lvl3pPr marL="1371600" marR="0" lvl="2" indent="-228600" algn="l" rtl="0">
              <a:lnSpc>
                <a:spcPct val="120000"/>
              </a:lnSpc>
              <a:spcBef>
                <a:spcPts val="500"/>
              </a:spcBef>
              <a:spcAft>
                <a:spcPts val="0"/>
              </a:spcAft>
              <a:buClr>
                <a:schemeClr val="lt1"/>
              </a:buClr>
              <a:buSzPts val="2250"/>
              <a:buFont typeface="Arial"/>
              <a:buNone/>
              <a:defRPr sz="1800" b="1" i="0" u="none" strike="noStrike" cap="none">
                <a:solidFill>
                  <a:schemeClr val="lt1"/>
                </a:solidFill>
                <a:latin typeface="Questrial"/>
                <a:ea typeface="Questrial"/>
                <a:cs typeface="Questrial"/>
                <a:sym typeface="Questrial"/>
              </a:defRPr>
            </a:lvl3pPr>
            <a:lvl4pPr marL="1828800" marR="0" lvl="3"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4pPr>
            <a:lvl5pPr marL="2286000" marR="0" lvl="4"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5pPr>
            <a:lvl6pPr marL="2743200" marR="0" lvl="5"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6pPr>
            <a:lvl7pPr marL="3200400" marR="0" lvl="6"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7pPr>
            <a:lvl8pPr marL="3657600" marR="0" lvl="7"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8pPr>
            <a:lvl9pPr marL="4114800" marR="0" lvl="8"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9pPr>
          </a:lstStyle>
          <a:p>
            <a:endParaRPr/>
          </a:p>
        </p:txBody>
      </p:sp>
      <p:sp>
        <p:nvSpPr>
          <p:cNvPr id="200" name="Google Shape;200;p15"/>
          <p:cNvSpPr txBox="1">
            <a:spLocks noGrp="1"/>
          </p:cNvSpPr>
          <p:nvPr>
            <p:ph type="body" idx="6"/>
          </p:nvPr>
        </p:nvSpPr>
        <p:spPr>
          <a:xfrm>
            <a:off x="7852442" y="3360263"/>
            <a:ext cx="3194968" cy="2430936"/>
          </a:xfrm>
          <a:prstGeom prst="rect">
            <a:avLst/>
          </a:prstGeom>
          <a:noFill/>
          <a:ln>
            <a:noFill/>
          </a:ln>
        </p:spPr>
        <p:txBody>
          <a:bodyPr spcFirstLastPara="1" wrap="square" lIns="91425" tIns="45700" rIns="91425" bIns="45700" anchor="t" anchorCtr="0"/>
          <a:lstStyle>
            <a:lvl1pPr marL="457200" marR="0" lvl="0" indent="-228600" algn="l" rtl="0">
              <a:lnSpc>
                <a:spcPct val="120000"/>
              </a:lnSpc>
              <a:spcBef>
                <a:spcPts val="1000"/>
              </a:spcBef>
              <a:spcAft>
                <a:spcPts val="0"/>
              </a:spcAft>
              <a:buClr>
                <a:schemeClr val="lt1"/>
              </a:buClr>
              <a:buSzPts val="1750"/>
              <a:buFont typeface="Arial"/>
              <a:buNone/>
              <a:defRPr sz="1400" b="0" i="0" u="none" strike="noStrike" cap="none">
                <a:solidFill>
                  <a:schemeClr val="lt1"/>
                </a:solidFill>
                <a:latin typeface="Questrial"/>
                <a:ea typeface="Questrial"/>
                <a:cs typeface="Questrial"/>
                <a:sym typeface="Questrial"/>
              </a:defRPr>
            </a:lvl1pPr>
            <a:lvl2pPr marL="914400" marR="0" lvl="1" indent="-228600" algn="l" rtl="0">
              <a:lnSpc>
                <a:spcPct val="120000"/>
              </a:lnSpc>
              <a:spcBef>
                <a:spcPts val="500"/>
              </a:spcBef>
              <a:spcAft>
                <a:spcPts val="0"/>
              </a:spcAft>
              <a:buClr>
                <a:schemeClr val="lt1"/>
              </a:buClr>
              <a:buSzPts val="1500"/>
              <a:buFont typeface="Arial"/>
              <a:buNone/>
              <a:defRPr sz="1200" b="0" i="0" u="none" strike="noStrike" cap="none">
                <a:solidFill>
                  <a:schemeClr val="lt1"/>
                </a:solidFill>
                <a:latin typeface="Questrial"/>
                <a:ea typeface="Questrial"/>
                <a:cs typeface="Questrial"/>
                <a:sym typeface="Questrial"/>
              </a:defRPr>
            </a:lvl2pPr>
            <a:lvl3pPr marL="1371600" marR="0" lvl="2"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3pPr>
            <a:lvl4pPr marL="1828800" marR="0" lvl="3"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4pPr>
            <a:lvl5pPr marL="2286000" marR="0" lvl="4"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5pPr>
            <a:lvl6pPr marL="2743200" marR="0" lvl="5"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6pPr>
            <a:lvl7pPr marL="3200400" marR="0" lvl="6"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7pPr>
            <a:lvl8pPr marL="3657600" marR="0" lvl="7"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8pPr>
            <a:lvl9pPr marL="4114800" marR="0" lvl="8"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9pPr>
          </a:lstStyle>
          <a:p>
            <a:endParaRPr/>
          </a:p>
        </p:txBody>
      </p:sp>
      <p:sp>
        <p:nvSpPr>
          <p:cNvPr id="201" name="Google Shape;201;p15"/>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1050">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202" name="Google Shape;202;p15"/>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050" cap="none">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203" name="Google Shape;203;p15"/>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a:solidFill>
                  <a:schemeClr val="lt1"/>
                </a:solidFill>
                <a:latin typeface="Questrial"/>
                <a:ea typeface="Questrial"/>
                <a:cs typeface="Questrial"/>
                <a:sym typeface="Questrial"/>
              </a:defRPr>
            </a:lvl1pPr>
            <a:lvl2pPr marL="0" marR="0" lvl="1" indent="0" algn="r" rtl="0">
              <a:spcBef>
                <a:spcPts val="0"/>
              </a:spcBef>
              <a:buNone/>
              <a:defRPr sz="1050">
                <a:solidFill>
                  <a:schemeClr val="lt1"/>
                </a:solidFill>
                <a:latin typeface="Questrial"/>
                <a:ea typeface="Questrial"/>
                <a:cs typeface="Questrial"/>
                <a:sym typeface="Questrial"/>
              </a:defRPr>
            </a:lvl2pPr>
            <a:lvl3pPr marL="0" marR="0" lvl="2" indent="0" algn="r" rtl="0">
              <a:spcBef>
                <a:spcPts val="0"/>
              </a:spcBef>
              <a:buNone/>
              <a:defRPr sz="1050">
                <a:solidFill>
                  <a:schemeClr val="lt1"/>
                </a:solidFill>
                <a:latin typeface="Questrial"/>
                <a:ea typeface="Questrial"/>
                <a:cs typeface="Questrial"/>
                <a:sym typeface="Questrial"/>
              </a:defRPr>
            </a:lvl3pPr>
            <a:lvl4pPr marL="0" marR="0" lvl="3" indent="0" algn="r" rtl="0">
              <a:spcBef>
                <a:spcPts val="0"/>
              </a:spcBef>
              <a:buNone/>
              <a:defRPr sz="1050">
                <a:solidFill>
                  <a:schemeClr val="lt1"/>
                </a:solidFill>
                <a:latin typeface="Questrial"/>
                <a:ea typeface="Questrial"/>
                <a:cs typeface="Questrial"/>
                <a:sym typeface="Questrial"/>
              </a:defRPr>
            </a:lvl4pPr>
            <a:lvl5pPr marL="0" marR="0" lvl="4" indent="0" algn="r" rtl="0">
              <a:spcBef>
                <a:spcPts val="0"/>
              </a:spcBef>
              <a:buNone/>
              <a:defRPr sz="1050">
                <a:solidFill>
                  <a:schemeClr val="lt1"/>
                </a:solidFill>
                <a:latin typeface="Questrial"/>
                <a:ea typeface="Questrial"/>
                <a:cs typeface="Questrial"/>
                <a:sym typeface="Questrial"/>
              </a:defRPr>
            </a:lvl5pPr>
            <a:lvl6pPr marL="0" marR="0" lvl="5" indent="0" algn="r" rtl="0">
              <a:spcBef>
                <a:spcPts val="0"/>
              </a:spcBef>
              <a:buNone/>
              <a:defRPr sz="1050">
                <a:solidFill>
                  <a:schemeClr val="lt1"/>
                </a:solidFill>
                <a:latin typeface="Questrial"/>
                <a:ea typeface="Questrial"/>
                <a:cs typeface="Questrial"/>
                <a:sym typeface="Questrial"/>
              </a:defRPr>
            </a:lvl6pPr>
            <a:lvl7pPr marL="0" marR="0" lvl="6" indent="0" algn="r" rtl="0">
              <a:spcBef>
                <a:spcPts val="0"/>
              </a:spcBef>
              <a:buNone/>
              <a:defRPr sz="1050">
                <a:solidFill>
                  <a:schemeClr val="lt1"/>
                </a:solidFill>
                <a:latin typeface="Questrial"/>
                <a:ea typeface="Questrial"/>
                <a:cs typeface="Questrial"/>
                <a:sym typeface="Questrial"/>
              </a:defRPr>
            </a:lvl7pPr>
            <a:lvl8pPr marL="0" marR="0" lvl="7" indent="0" algn="r" rtl="0">
              <a:spcBef>
                <a:spcPts val="0"/>
              </a:spcBef>
              <a:buNone/>
              <a:defRPr sz="1050">
                <a:solidFill>
                  <a:schemeClr val="lt1"/>
                </a:solidFill>
                <a:latin typeface="Questrial"/>
                <a:ea typeface="Questrial"/>
                <a:cs typeface="Questrial"/>
                <a:sym typeface="Questrial"/>
              </a:defRPr>
            </a:lvl8pPr>
            <a:lvl9pPr marL="0" marR="0" lvl="8" indent="0" algn="r" rtl="0">
              <a:spcBef>
                <a:spcPts val="0"/>
              </a:spcBef>
              <a:buNone/>
              <a:defRPr sz="1050">
                <a:solidFill>
                  <a:schemeClr val="lt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colonne immagine">
  <p:cSld name="3 colonne immagine">
    <p:spTree>
      <p:nvGrpSpPr>
        <p:cNvPr id="1" name="Shape 204"/>
        <p:cNvGrpSpPr/>
        <p:nvPr/>
      </p:nvGrpSpPr>
      <p:grpSpPr>
        <a:xfrm>
          <a:off x="0" y="0"/>
          <a:ext cx="0" cy="0"/>
          <a:chOff x="0" y="0"/>
          <a:chExt cx="0" cy="0"/>
        </a:xfrm>
      </p:grpSpPr>
      <p:sp>
        <p:nvSpPr>
          <p:cNvPr id="205" name="Google Shape;205;p16"/>
          <p:cNvSpPr txBox="1">
            <a:spLocks noGrp="1"/>
          </p:cNvSpPr>
          <p:nvPr>
            <p:ph type="title"/>
          </p:nvPr>
        </p:nvSpPr>
        <p:spPr>
          <a:xfrm>
            <a:off x="1141411" y="609600"/>
            <a:ext cx="9905999" cy="19050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lt1"/>
              </a:buClr>
              <a:buSzPts val="3600"/>
              <a:buFont typeface="Questrial"/>
              <a:buNone/>
              <a:defRPr sz="3600" b="0" i="0" u="none" strike="noStrike" cap="none">
                <a:solidFill>
                  <a:schemeClr val="lt1"/>
                </a:solidFill>
                <a:latin typeface="Questrial"/>
                <a:ea typeface="Questrial"/>
                <a:cs typeface="Questrial"/>
                <a:sym typeface="Quest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6" name="Google Shape;206;p16"/>
          <p:cNvSpPr txBox="1">
            <a:spLocks noGrp="1"/>
          </p:cNvSpPr>
          <p:nvPr>
            <p:ph type="body" idx="1"/>
          </p:nvPr>
        </p:nvSpPr>
        <p:spPr>
          <a:xfrm>
            <a:off x="1141413" y="4404596"/>
            <a:ext cx="3195240" cy="57626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lt1"/>
              </a:buClr>
              <a:buSzPts val="2500"/>
              <a:buFont typeface="Arial"/>
              <a:buNone/>
              <a:defRPr sz="2000" b="0" i="0" u="none" strike="noStrike" cap="none">
                <a:solidFill>
                  <a:schemeClr val="lt1"/>
                </a:solidFill>
                <a:latin typeface="Questrial"/>
                <a:ea typeface="Questrial"/>
                <a:cs typeface="Questrial"/>
                <a:sym typeface="Questrial"/>
              </a:defRPr>
            </a:lvl1pPr>
            <a:lvl2pPr marL="914400" marR="0" lvl="1" indent="-228600" algn="l" rtl="0">
              <a:lnSpc>
                <a:spcPct val="120000"/>
              </a:lnSpc>
              <a:spcBef>
                <a:spcPts val="500"/>
              </a:spcBef>
              <a:spcAft>
                <a:spcPts val="0"/>
              </a:spcAft>
              <a:buClr>
                <a:schemeClr val="lt1"/>
              </a:buClr>
              <a:buSzPts val="2500"/>
              <a:buFont typeface="Arial"/>
              <a:buNone/>
              <a:defRPr sz="2000" b="1" i="0" u="none" strike="noStrike" cap="none">
                <a:solidFill>
                  <a:schemeClr val="lt1"/>
                </a:solidFill>
                <a:latin typeface="Questrial"/>
                <a:ea typeface="Questrial"/>
                <a:cs typeface="Questrial"/>
                <a:sym typeface="Questrial"/>
              </a:defRPr>
            </a:lvl2pPr>
            <a:lvl3pPr marL="1371600" marR="0" lvl="2" indent="-228600" algn="l" rtl="0">
              <a:lnSpc>
                <a:spcPct val="120000"/>
              </a:lnSpc>
              <a:spcBef>
                <a:spcPts val="500"/>
              </a:spcBef>
              <a:spcAft>
                <a:spcPts val="0"/>
              </a:spcAft>
              <a:buClr>
                <a:schemeClr val="lt1"/>
              </a:buClr>
              <a:buSzPts val="2250"/>
              <a:buFont typeface="Arial"/>
              <a:buNone/>
              <a:defRPr sz="1800" b="1" i="0" u="none" strike="noStrike" cap="none">
                <a:solidFill>
                  <a:schemeClr val="lt1"/>
                </a:solidFill>
                <a:latin typeface="Questrial"/>
                <a:ea typeface="Questrial"/>
                <a:cs typeface="Questrial"/>
                <a:sym typeface="Questrial"/>
              </a:defRPr>
            </a:lvl3pPr>
            <a:lvl4pPr marL="1828800" marR="0" lvl="3"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4pPr>
            <a:lvl5pPr marL="2286000" marR="0" lvl="4"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5pPr>
            <a:lvl6pPr marL="2743200" marR="0" lvl="5"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6pPr>
            <a:lvl7pPr marL="3200400" marR="0" lvl="6"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7pPr>
            <a:lvl8pPr marL="3657600" marR="0" lvl="7"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8pPr>
            <a:lvl9pPr marL="4114800" marR="0" lvl="8"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9pPr>
          </a:lstStyle>
          <a:p>
            <a:endParaRPr/>
          </a:p>
        </p:txBody>
      </p:sp>
      <p:sp>
        <p:nvSpPr>
          <p:cNvPr id="207" name="Google Shape;207;p16"/>
          <p:cNvSpPr>
            <a:spLocks noGrp="1"/>
          </p:cNvSpPr>
          <p:nvPr>
            <p:ph type="pic" idx="2"/>
          </p:nvPr>
        </p:nvSpPr>
        <p:spPr>
          <a:xfrm>
            <a:off x="1141413" y="2666998"/>
            <a:ext cx="3195240"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txBody>
          <a:bodyPr spcFirstLastPara="1" wrap="square" lIns="91425" tIns="45700" rIns="91425" bIns="45700" anchor="t" anchorCtr="0"/>
          <a:lstStyle>
            <a:lvl1pPr marR="0" lvl="0" algn="l" rtl="0">
              <a:lnSpc>
                <a:spcPct val="120000"/>
              </a:lnSpc>
              <a:spcBef>
                <a:spcPts val="1000"/>
              </a:spcBef>
              <a:spcAft>
                <a:spcPts val="0"/>
              </a:spcAft>
              <a:buClr>
                <a:schemeClr val="lt1"/>
              </a:buClr>
              <a:buSzPts val="2500"/>
              <a:buFont typeface="Arial"/>
              <a:buNone/>
              <a:defRPr sz="2000" b="0" i="0" u="none" strike="noStrike" cap="none">
                <a:solidFill>
                  <a:schemeClr val="lt1"/>
                </a:solidFill>
                <a:latin typeface="Questrial"/>
                <a:ea typeface="Questrial"/>
                <a:cs typeface="Questrial"/>
                <a:sym typeface="Questrial"/>
              </a:defRPr>
            </a:lvl1pPr>
            <a:lvl2pPr marR="0" lvl="1"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Questrial"/>
                <a:ea typeface="Questrial"/>
                <a:cs typeface="Questrial"/>
                <a:sym typeface="Questrial"/>
              </a:defRPr>
            </a:lvl2pPr>
            <a:lvl3pPr marR="0" lvl="2"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Questrial"/>
                <a:ea typeface="Questrial"/>
                <a:cs typeface="Questrial"/>
                <a:sym typeface="Questrial"/>
              </a:defRPr>
            </a:lvl3pPr>
            <a:lvl4pPr marR="0" lvl="3"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4pPr>
            <a:lvl5pPr marR="0" lvl="4"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5pPr>
            <a:lvl6pPr marR="0" lvl="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6pPr>
            <a:lvl7pPr marR="0" lvl="6"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7pPr>
            <a:lvl8pPr marR="0" lvl="7"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8pPr>
            <a:lvl9pPr marR="0" lvl="8"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9pPr>
          </a:lstStyle>
          <a:p>
            <a:endParaRPr/>
          </a:p>
        </p:txBody>
      </p:sp>
      <p:sp>
        <p:nvSpPr>
          <p:cNvPr id="208" name="Google Shape;208;p16"/>
          <p:cNvSpPr txBox="1">
            <a:spLocks noGrp="1"/>
          </p:cNvSpPr>
          <p:nvPr>
            <p:ph type="body" idx="3"/>
          </p:nvPr>
        </p:nvSpPr>
        <p:spPr>
          <a:xfrm>
            <a:off x="1141413" y="4980858"/>
            <a:ext cx="3195240" cy="817843"/>
          </a:xfrm>
          <a:prstGeom prst="rect">
            <a:avLst/>
          </a:prstGeom>
          <a:noFill/>
          <a:ln>
            <a:noFill/>
          </a:ln>
        </p:spPr>
        <p:txBody>
          <a:bodyPr spcFirstLastPara="1" wrap="square" lIns="91425" tIns="45700" rIns="91425" bIns="45700" anchor="t" anchorCtr="0"/>
          <a:lstStyle>
            <a:lvl1pPr marL="457200" marR="0" lvl="0" indent="-228600" algn="l" rtl="0">
              <a:lnSpc>
                <a:spcPct val="120000"/>
              </a:lnSpc>
              <a:spcBef>
                <a:spcPts val="1000"/>
              </a:spcBef>
              <a:spcAft>
                <a:spcPts val="0"/>
              </a:spcAft>
              <a:buClr>
                <a:schemeClr val="lt1"/>
              </a:buClr>
              <a:buSzPts val="1750"/>
              <a:buFont typeface="Arial"/>
              <a:buNone/>
              <a:defRPr sz="1400" b="0" i="0" u="none" strike="noStrike" cap="none">
                <a:solidFill>
                  <a:schemeClr val="lt1"/>
                </a:solidFill>
                <a:latin typeface="Questrial"/>
                <a:ea typeface="Questrial"/>
                <a:cs typeface="Questrial"/>
                <a:sym typeface="Questrial"/>
              </a:defRPr>
            </a:lvl1pPr>
            <a:lvl2pPr marL="914400" marR="0" lvl="1" indent="-228600" algn="l" rtl="0">
              <a:lnSpc>
                <a:spcPct val="120000"/>
              </a:lnSpc>
              <a:spcBef>
                <a:spcPts val="500"/>
              </a:spcBef>
              <a:spcAft>
                <a:spcPts val="0"/>
              </a:spcAft>
              <a:buClr>
                <a:schemeClr val="lt1"/>
              </a:buClr>
              <a:buSzPts val="1500"/>
              <a:buFont typeface="Arial"/>
              <a:buNone/>
              <a:defRPr sz="1200" b="0" i="0" u="none" strike="noStrike" cap="none">
                <a:solidFill>
                  <a:schemeClr val="lt1"/>
                </a:solidFill>
                <a:latin typeface="Questrial"/>
                <a:ea typeface="Questrial"/>
                <a:cs typeface="Questrial"/>
                <a:sym typeface="Questrial"/>
              </a:defRPr>
            </a:lvl2pPr>
            <a:lvl3pPr marL="1371600" marR="0" lvl="2"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3pPr>
            <a:lvl4pPr marL="1828800" marR="0" lvl="3"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4pPr>
            <a:lvl5pPr marL="2286000" marR="0" lvl="4"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5pPr>
            <a:lvl6pPr marL="2743200" marR="0" lvl="5"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6pPr>
            <a:lvl7pPr marL="3200400" marR="0" lvl="6"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7pPr>
            <a:lvl8pPr marL="3657600" marR="0" lvl="7"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8pPr>
            <a:lvl9pPr marL="4114800" marR="0" lvl="8"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9pPr>
          </a:lstStyle>
          <a:p>
            <a:endParaRPr/>
          </a:p>
        </p:txBody>
      </p:sp>
      <p:sp>
        <p:nvSpPr>
          <p:cNvPr id="209" name="Google Shape;209;p16"/>
          <p:cNvSpPr txBox="1">
            <a:spLocks noGrp="1"/>
          </p:cNvSpPr>
          <p:nvPr>
            <p:ph type="body" idx="4"/>
          </p:nvPr>
        </p:nvSpPr>
        <p:spPr>
          <a:xfrm>
            <a:off x="4489053" y="4404596"/>
            <a:ext cx="3200400" cy="57626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lt1"/>
              </a:buClr>
              <a:buSzPts val="2500"/>
              <a:buFont typeface="Arial"/>
              <a:buNone/>
              <a:defRPr sz="2000" b="0" i="0" u="none" strike="noStrike" cap="none">
                <a:solidFill>
                  <a:schemeClr val="lt1"/>
                </a:solidFill>
                <a:latin typeface="Questrial"/>
                <a:ea typeface="Questrial"/>
                <a:cs typeface="Questrial"/>
                <a:sym typeface="Questrial"/>
              </a:defRPr>
            </a:lvl1pPr>
            <a:lvl2pPr marL="914400" marR="0" lvl="1" indent="-228600" algn="l" rtl="0">
              <a:lnSpc>
                <a:spcPct val="120000"/>
              </a:lnSpc>
              <a:spcBef>
                <a:spcPts val="500"/>
              </a:spcBef>
              <a:spcAft>
                <a:spcPts val="0"/>
              </a:spcAft>
              <a:buClr>
                <a:schemeClr val="lt1"/>
              </a:buClr>
              <a:buSzPts val="2500"/>
              <a:buFont typeface="Arial"/>
              <a:buNone/>
              <a:defRPr sz="2000" b="1" i="0" u="none" strike="noStrike" cap="none">
                <a:solidFill>
                  <a:schemeClr val="lt1"/>
                </a:solidFill>
                <a:latin typeface="Questrial"/>
                <a:ea typeface="Questrial"/>
                <a:cs typeface="Questrial"/>
                <a:sym typeface="Questrial"/>
              </a:defRPr>
            </a:lvl2pPr>
            <a:lvl3pPr marL="1371600" marR="0" lvl="2" indent="-228600" algn="l" rtl="0">
              <a:lnSpc>
                <a:spcPct val="120000"/>
              </a:lnSpc>
              <a:spcBef>
                <a:spcPts val="500"/>
              </a:spcBef>
              <a:spcAft>
                <a:spcPts val="0"/>
              </a:spcAft>
              <a:buClr>
                <a:schemeClr val="lt1"/>
              </a:buClr>
              <a:buSzPts val="2250"/>
              <a:buFont typeface="Arial"/>
              <a:buNone/>
              <a:defRPr sz="1800" b="1" i="0" u="none" strike="noStrike" cap="none">
                <a:solidFill>
                  <a:schemeClr val="lt1"/>
                </a:solidFill>
                <a:latin typeface="Questrial"/>
                <a:ea typeface="Questrial"/>
                <a:cs typeface="Questrial"/>
                <a:sym typeface="Questrial"/>
              </a:defRPr>
            </a:lvl3pPr>
            <a:lvl4pPr marL="1828800" marR="0" lvl="3"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4pPr>
            <a:lvl5pPr marL="2286000" marR="0" lvl="4"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5pPr>
            <a:lvl6pPr marL="2743200" marR="0" lvl="5"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6pPr>
            <a:lvl7pPr marL="3200400" marR="0" lvl="6"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7pPr>
            <a:lvl8pPr marL="3657600" marR="0" lvl="7"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8pPr>
            <a:lvl9pPr marL="4114800" marR="0" lvl="8"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9pPr>
          </a:lstStyle>
          <a:p>
            <a:endParaRPr/>
          </a:p>
        </p:txBody>
      </p:sp>
      <p:sp>
        <p:nvSpPr>
          <p:cNvPr id="210" name="Google Shape;210;p16"/>
          <p:cNvSpPr>
            <a:spLocks noGrp="1"/>
          </p:cNvSpPr>
          <p:nvPr>
            <p:ph type="pic" idx="5"/>
          </p:nvPr>
        </p:nvSpPr>
        <p:spPr>
          <a:xfrm>
            <a:off x="4489053" y="2666998"/>
            <a:ext cx="3198940"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txBody>
          <a:bodyPr spcFirstLastPara="1" wrap="square" lIns="91425" tIns="45700" rIns="91425" bIns="45700" anchor="t" anchorCtr="0"/>
          <a:lstStyle>
            <a:lvl1pPr marR="0" lvl="0" algn="l" rtl="0">
              <a:lnSpc>
                <a:spcPct val="120000"/>
              </a:lnSpc>
              <a:spcBef>
                <a:spcPts val="1000"/>
              </a:spcBef>
              <a:spcAft>
                <a:spcPts val="0"/>
              </a:spcAft>
              <a:buClr>
                <a:schemeClr val="lt1"/>
              </a:buClr>
              <a:buSzPts val="2500"/>
              <a:buFont typeface="Arial"/>
              <a:buNone/>
              <a:defRPr sz="2000" b="0" i="0" u="none" strike="noStrike" cap="none">
                <a:solidFill>
                  <a:schemeClr val="lt1"/>
                </a:solidFill>
                <a:latin typeface="Questrial"/>
                <a:ea typeface="Questrial"/>
                <a:cs typeface="Questrial"/>
                <a:sym typeface="Questrial"/>
              </a:defRPr>
            </a:lvl1pPr>
            <a:lvl2pPr marR="0" lvl="1"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Questrial"/>
                <a:ea typeface="Questrial"/>
                <a:cs typeface="Questrial"/>
                <a:sym typeface="Questrial"/>
              </a:defRPr>
            </a:lvl2pPr>
            <a:lvl3pPr marR="0" lvl="2"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Questrial"/>
                <a:ea typeface="Questrial"/>
                <a:cs typeface="Questrial"/>
                <a:sym typeface="Questrial"/>
              </a:defRPr>
            </a:lvl3pPr>
            <a:lvl4pPr marR="0" lvl="3"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4pPr>
            <a:lvl5pPr marR="0" lvl="4"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5pPr>
            <a:lvl6pPr marR="0" lvl="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6pPr>
            <a:lvl7pPr marR="0" lvl="6"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7pPr>
            <a:lvl8pPr marR="0" lvl="7"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8pPr>
            <a:lvl9pPr marR="0" lvl="8"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9pPr>
          </a:lstStyle>
          <a:p>
            <a:endParaRPr/>
          </a:p>
        </p:txBody>
      </p:sp>
      <p:sp>
        <p:nvSpPr>
          <p:cNvPr id="211" name="Google Shape;211;p16"/>
          <p:cNvSpPr txBox="1">
            <a:spLocks noGrp="1"/>
          </p:cNvSpPr>
          <p:nvPr>
            <p:ph type="body" idx="6"/>
          </p:nvPr>
        </p:nvSpPr>
        <p:spPr>
          <a:xfrm>
            <a:off x="4487593" y="4980857"/>
            <a:ext cx="3200400" cy="810342"/>
          </a:xfrm>
          <a:prstGeom prst="rect">
            <a:avLst/>
          </a:prstGeom>
          <a:noFill/>
          <a:ln>
            <a:noFill/>
          </a:ln>
        </p:spPr>
        <p:txBody>
          <a:bodyPr spcFirstLastPara="1" wrap="square" lIns="91425" tIns="45700" rIns="91425" bIns="45700" anchor="t" anchorCtr="0"/>
          <a:lstStyle>
            <a:lvl1pPr marL="457200" marR="0" lvl="0" indent="-228600" algn="l" rtl="0">
              <a:lnSpc>
                <a:spcPct val="120000"/>
              </a:lnSpc>
              <a:spcBef>
                <a:spcPts val="1000"/>
              </a:spcBef>
              <a:spcAft>
                <a:spcPts val="0"/>
              </a:spcAft>
              <a:buClr>
                <a:schemeClr val="lt1"/>
              </a:buClr>
              <a:buSzPts val="1750"/>
              <a:buFont typeface="Arial"/>
              <a:buNone/>
              <a:defRPr sz="1400" b="0" i="0" u="none" strike="noStrike" cap="none">
                <a:solidFill>
                  <a:schemeClr val="lt1"/>
                </a:solidFill>
                <a:latin typeface="Questrial"/>
                <a:ea typeface="Questrial"/>
                <a:cs typeface="Questrial"/>
                <a:sym typeface="Questrial"/>
              </a:defRPr>
            </a:lvl1pPr>
            <a:lvl2pPr marL="914400" marR="0" lvl="1" indent="-228600" algn="l" rtl="0">
              <a:lnSpc>
                <a:spcPct val="120000"/>
              </a:lnSpc>
              <a:spcBef>
                <a:spcPts val="500"/>
              </a:spcBef>
              <a:spcAft>
                <a:spcPts val="0"/>
              </a:spcAft>
              <a:buClr>
                <a:schemeClr val="lt1"/>
              </a:buClr>
              <a:buSzPts val="1500"/>
              <a:buFont typeface="Arial"/>
              <a:buNone/>
              <a:defRPr sz="1200" b="0" i="0" u="none" strike="noStrike" cap="none">
                <a:solidFill>
                  <a:schemeClr val="lt1"/>
                </a:solidFill>
                <a:latin typeface="Questrial"/>
                <a:ea typeface="Questrial"/>
                <a:cs typeface="Questrial"/>
                <a:sym typeface="Questrial"/>
              </a:defRPr>
            </a:lvl2pPr>
            <a:lvl3pPr marL="1371600" marR="0" lvl="2"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3pPr>
            <a:lvl4pPr marL="1828800" marR="0" lvl="3"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4pPr>
            <a:lvl5pPr marL="2286000" marR="0" lvl="4"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5pPr>
            <a:lvl6pPr marL="2743200" marR="0" lvl="5"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6pPr>
            <a:lvl7pPr marL="3200400" marR="0" lvl="6"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7pPr>
            <a:lvl8pPr marL="3657600" marR="0" lvl="7"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8pPr>
            <a:lvl9pPr marL="4114800" marR="0" lvl="8"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9pPr>
          </a:lstStyle>
          <a:p>
            <a:endParaRPr/>
          </a:p>
        </p:txBody>
      </p:sp>
      <p:sp>
        <p:nvSpPr>
          <p:cNvPr id="212" name="Google Shape;212;p16"/>
          <p:cNvSpPr txBox="1">
            <a:spLocks noGrp="1"/>
          </p:cNvSpPr>
          <p:nvPr>
            <p:ph type="body" idx="7"/>
          </p:nvPr>
        </p:nvSpPr>
        <p:spPr>
          <a:xfrm>
            <a:off x="7852567" y="4404595"/>
            <a:ext cx="3190741" cy="57626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lt1"/>
              </a:buClr>
              <a:buSzPts val="2500"/>
              <a:buFont typeface="Arial"/>
              <a:buNone/>
              <a:defRPr sz="2000" b="0" i="0" u="none" strike="noStrike" cap="none">
                <a:solidFill>
                  <a:schemeClr val="lt1"/>
                </a:solidFill>
                <a:latin typeface="Questrial"/>
                <a:ea typeface="Questrial"/>
                <a:cs typeface="Questrial"/>
                <a:sym typeface="Questrial"/>
              </a:defRPr>
            </a:lvl1pPr>
            <a:lvl2pPr marL="914400" marR="0" lvl="1" indent="-228600" algn="l" rtl="0">
              <a:lnSpc>
                <a:spcPct val="120000"/>
              </a:lnSpc>
              <a:spcBef>
                <a:spcPts val="500"/>
              </a:spcBef>
              <a:spcAft>
                <a:spcPts val="0"/>
              </a:spcAft>
              <a:buClr>
                <a:schemeClr val="lt1"/>
              </a:buClr>
              <a:buSzPts val="2500"/>
              <a:buFont typeface="Arial"/>
              <a:buNone/>
              <a:defRPr sz="2000" b="1" i="0" u="none" strike="noStrike" cap="none">
                <a:solidFill>
                  <a:schemeClr val="lt1"/>
                </a:solidFill>
                <a:latin typeface="Questrial"/>
                <a:ea typeface="Questrial"/>
                <a:cs typeface="Questrial"/>
                <a:sym typeface="Questrial"/>
              </a:defRPr>
            </a:lvl2pPr>
            <a:lvl3pPr marL="1371600" marR="0" lvl="2" indent="-228600" algn="l" rtl="0">
              <a:lnSpc>
                <a:spcPct val="120000"/>
              </a:lnSpc>
              <a:spcBef>
                <a:spcPts val="500"/>
              </a:spcBef>
              <a:spcAft>
                <a:spcPts val="0"/>
              </a:spcAft>
              <a:buClr>
                <a:schemeClr val="lt1"/>
              </a:buClr>
              <a:buSzPts val="2250"/>
              <a:buFont typeface="Arial"/>
              <a:buNone/>
              <a:defRPr sz="1800" b="1" i="0" u="none" strike="noStrike" cap="none">
                <a:solidFill>
                  <a:schemeClr val="lt1"/>
                </a:solidFill>
                <a:latin typeface="Questrial"/>
                <a:ea typeface="Questrial"/>
                <a:cs typeface="Questrial"/>
                <a:sym typeface="Questrial"/>
              </a:defRPr>
            </a:lvl3pPr>
            <a:lvl4pPr marL="1828800" marR="0" lvl="3"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4pPr>
            <a:lvl5pPr marL="2286000" marR="0" lvl="4"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5pPr>
            <a:lvl6pPr marL="2743200" marR="0" lvl="5"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6pPr>
            <a:lvl7pPr marL="3200400" marR="0" lvl="6"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7pPr>
            <a:lvl8pPr marL="3657600" marR="0" lvl="7"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8pPr>
            <a:lvl9pPr marL="4114800" marR="0" lvl="8"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9pPr>
          </a:lstStyle>
          <a:p>
            <a:endParaRPr/>
          </a:p>
        </p:txBody>
      </p:sp>
      <p:sp>
        <p:nvSpPr>
          <p:cNvPr id="213" name="Google Shape;213;p16"/>
          <p:cNvSpPr>
            <a:spLocks noGrp="1"/>
          </p:cNvSpPr>
          <p:nvPr>
            <p:ph type="pic" idx="8"/>
          </p:nvPr>
        </p:nvSpPr>
        <p:spPr>
          <a:xfrm>
            <a:off x="7852442" y="2666998"/>
            <a:ext cx="3194969"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txBody>
          <a:bodyPr spcFirstLastPara="1" wrap="square" lIns="91425" tIns="45700" rIns="91425" bIns="45700" anchor="t" anchorCtr="0"/>
          <a:lstStyle>
            <a:lvl1pPr marR="0" lvl="0" algn="l" rtl="0">
              <a:lnSpc>
                <a:spcPct val="120000"/>
              </a:lnSpc>
              <a:spcBef>
                <a:spcPts val="1000"/>
              </a:spcBef>
              <a:spcAft>
                <a:spcPts val="0"/>
              </a:spcAft>
              <a:buClr>
                <a:schemeClr val="lt1"/>
              </a:buClr>
              <a:buSzPts val="2500"/>
              <a:buFont typeface="Arial"/>
              <a:buNone/>
              <a:defRPr sz="2000" b="0" i="0" u="none" strike="noStrike" cap="none">
                <a:solidFill>
                  <a:schemeClr val="lt1"/>
                </a:solidFill>
                <a:latin typeface="Questrial"/>
                <a:ea typeface="Questrial"/>
                <a:cs typeface="Questrial"/>
                <a:sym typeface="Questrial"/>
              </a:defRPr>
            </a:lvl1pPr>
            <a:lvl2pPr marR="0" lvl="1"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Questrial"/>
                <a:ea typeface="Questrial"/>
                <a:cs typeface="Questrial"/>
                <a:sym typeface="Questrial"/>
              </a:defRPr>
            </a:lvl2pPr>
            <a:lvl3pPr marR="0" lvl="2"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Questrial"/>
                <a:ea typeface="Questrial"/>
                <a:cs typeface="Questrial"/>
                <a:sym typeface="Questrial"/>
              </a:defRPr>
            </a:lvl3pPr>
            <a:lvl4pPr marR="0" lvl="3"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4pPr>
            <a:lvl5pPr marR="0" lvl="4"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5pPr>
            <a:lvl6pPr marR="0" lvl="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6pPr>
            <a:lvl7pPr marR="0" lvl="6"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7pPr>
            <a:lvl8pPr marR="0" lvl="7"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8pPr>
            <a:lvl9pPr marR="0" lvl="8"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9pPr>
          </a:lstStyle>
          <a:p>
            <a:endParaRPr/>
          </a:p>
        </p:txBody>
      </p:sp>
      <p:sp>
        <p:nvSpPr>
          <p:cNvPr id="214" name="Google Shape;214;p16"/>
          <p:cNvSpPr txBox="1">
            <a:spLocks noGrp="1"/>
          </p:cNvSpPr>
          <p:nvPr>
            <p:ph type="body" idx="9"/>
          </p:nvPr>
        </p:nvSpPr>
        <p:spPr>
          <a:xfrm>
            <a:off x="7852442" y="4980854"/>
            <a:ext cx="3194968" cy="810345"/>
          </a:xfrm>
          <a:prstGeom prst="rect">
            <a:avLst/>
          </a:prstGeom>
          <a:noFill/>
          <a:ln>
            <a:noFill/>
          </a:ln>
        </p:spPr>
        <p:txBody>
          <a:bodyPr spcFirstLastPara="1" wrap="square" lIns="91425" tIns="45700" rIns="91425" bIns="45700" anchor="t" anchorCtr="0"/>
          <a:lstStyle>
            <a:lvl1pPr marL="457200" marR="0" lvl="0" indent="-228600" algn="l" rtl="0">
              <a:lnSpc>
                <a:spcPct val="120000"/>
              </a:lnSpc>
              <a:spcBef>
                <a:spcPts val="1000"/>
              </a:spcBef>
              <a:spcAft>
                <a:spcPts val="0"/>
              </a:spcAft>
              <a:buClr>
                <a:schemeClr val="lt1"/>
              </a:buClr>
              <a:buSzPts val="1750"/>
              <a:buFont typeface="Arial"/>
              <a:buNone/>
              <a:defRPr sz="1400" b="0" i="0" u="none" strike="noStrike" cap="none">
                <a:solidFill>
                  <a:schemeClr val="lt1"/>
                </a:solidFill>
                <a:latin typeface="Questrial"/>
                <a:ea typeface="Questrial"/>
                <a:cs typeface="Questrial"/>
                <a:sym typeface="Questrial"/>
              </a:defRPr>
            </a:lvl1pPr>
            <a:lvl2pPr marL="914400" marR="0" lvl="1" indent="-228600" algn="l" rtl="0">
              <a:lnSpc>
                <a:spcPct val="120000"/>
              </a:lnSpc>
              <a:spcBef>
                <a:spcPts val="500"/>
              </a:spcBef>
              <a:spcAft>
                <a:spcPts val="0"/>
              </a:spcAft>
              <a:buClr>
                <a:schemeClr val="lt1"/>
              </a:buClr>
              <a:buSzPts val="1500"/>
              <a:buFont typeface="Arial"/>
              <a:buNone/>
              <a:defRPr sz="1200" b="0" i="0" u="none" strike="noStrike" cap="none">
                <a:solidFill>
                  <a:schemeClr val="lt1"/>
                </a:solidFill>
                <a:latin typeface="Questrial"/>
                <a:ea typeface="Questrial"/>
                <a:cs typeface="Questrial"/>
                <a:sym typeface="Questrial"/>
              </a:defRPr>
            </a:lvl2pPr>
            <a:lvl3pPr marL="1371600" marR="0" lvl="2"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3pPr>
            <a:lvl4pPr marL="1828800" marR="0" lvl="3"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4pPr>
            <a:lvl5pPr marL="2286000" marR="0" lvl="4"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5pPr>
            <a:lvl6pPr marL="2743200" marR="0" lvl="5"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6pPr>
            <a:lvl7pPr marL="3200400" marR="0" lvl="6"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7pPr>
            <a:lvl8pPr marL="3657600" marR="0" lvl="7"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8pPr>
            <a:lvl9pPr marL="4114800" marR="0" lvl="8" indent="-228600" algn="l" rtl="0">
              <a:lnSpc>
                <a:spcPct val="120000"/>
              </a:lnSpc>
              <a:spcBef>
                <a:spcPts val="500"/>
              </a:spcBef>
              <a:spcAft>
                <a:spcPts val="0"/>
              </a:spcAft>
              <a:buClr>
                <a:schemeClr val="lt1"/>
              </a:buClr>
              <a:buSzPts val="1125"/>
              <a:buFont typeface="Arial"/>
              <a:buNone/>
              <a:defRPr sz="900" b="0" i="0" u="none" strike="noStrike" cap="none">
                <a:solidFill>
                  <a:schemeClr val="lt1"/>
                </a:solidFill>
                <a:latin typeface="Questrial"/>
                <a:ea typeface="Questrial"/>
                <a:cs typeface="Questrial"/>
                <a:sym typeface="Questrial"/>
              </a:defRPr>
            </a:lvl9pPr>
          </a:lstStyle>
          <a:p>
            <a:endParaRPr/>
          </a:p>
        </p:txBody>
      </p:sp>
      <p:sp>
        <p:nvSpPr>
          <p:cNvPr id="215" name="Google Shape;215;p16"/>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1050">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216" name="Google Shape;216;p16"/>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050" cap="none">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217" name="Google Shape;217;p16"/>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a:solidFill>
                  <a:schemeClr val="lt1"/>
                </a:solidFill>
                <a:latin typeface="Questrial"/>
                <a:ea typeface="Questrial"/>
                <a:cs typeface="Questrial"/>
                <a:sym typeface="Questrial"/>
              </a:defRPr>
            </a:lvl1pPr>
            <a:lvl2pPr marL="0" marR="0" lvl="1" indent="0" algn="r" rtl="0">
              <a:spcBef>
                <a:spcPts val="0"/>
              </a:spcBef>
              <a:buNone/>
              <a:defRPr sz="1050">
                <a:solidFill>
                  <a:schemeClr val="lt1"/>
                </a:solidFill>
                <a:latin typeface="Questrial"/>
                <a:ea typeface="Questrial"/>
                <a:cs typeface="Questrial"/>
                <a:sym typeface="Questrial"/>
              </a:defRPr>
            </a:lvl2pPr>
            <a:lvl3pPr marL="0" marR="0" lvl="2" indent="0" algn="r" rtl="0">
              <a:spcBef>
                <a:spcPts val="0"/>
              </a:spcBef>
              <a:buNone/>
              <a:defRPr sz="1050">
                <a:solidFill>
                  <a:schemeClr val="lt1"/>
                </a:solidFill>
                <a:latin typeface="Questrial"/>
                <a:ea typeface="Questrial"/>
                <a:cs typeface="Questrial"/>
                <a:sym typeface="Questrial"/>
              </a:defRPr>
            </a:lvl3pPr>
            <a:lvl4pPr marL="0" marR="0" lvl="3" indent="0" algn="r" rtl="0">
              <a:spcBef>
                <a:spcPts val="0"/>
              </a:spcBef>
              <a:buNone/>
              <a:defRPr sz="1050">
                <a:solidFill>
                  <a:schemeClr val="lt1"/>
                </a:solidFill>
                <a:latin typeface="Questrial"/>
                <a:ea typeface="Questrial"/>
                <a:cs typeface="Questrial"/>
                <a:sym typeface="Questrial"/>
              </a:defRPr>
            </a:lvl4pPr>
            <a:lvl5pPr marL="0" marR="0" lvl="4" indent="0" algn="r" rtl="0">
              <a:spcBef>
                <a:spcPts val="0"/>
              </a:spcBef>
              <a:buNone/>
              <a:defRPr sz="1050">
                <a:solidFill>
                  <a:schemeClr val="lt1"/>
                </a:solidFill>
                <a:latin typeface="Questrial"/>
                <a:ea typeface="Questrial"/>
                <a:cs typeface="Questrial"/>
                <a:sym typeface="Questrial"/>
              </a:defRPr>
            </a:lvl5pPr>
            <a:lvl6pPr marL="0" marR="0" lvl="5" indent="0" algn="r" rtl="0">
              <a:spcBef>
                <a:spcPts val="0"/>
              </a:spcBef>
              <a:buNone/>
              <a:defRPr sz="1050">
                <a:solidFill>
                  <a:schemeClr val="lt1"/>
                </a:solidFill>
                <a:latin typeface="Questrial"/>
                <a:ea typeface="Questrial"/>
                <a:cs typeface="Questrial"/>
                <a:sym typeface="Questrial"/>
              </a:defRPr>
            </a:lvl6pPr>
            <a:lvl7pPr marL="0" marR="0" lvl="6" indent="0" algn="r" rtl="0">
              <a:spcBef>
                <a:spcPts val="0"/>
              </a:spcBef>
              <a:buNone/>
              <a:defRPr sz="1050">
                <a:solidFill>
                  <a:schemeClr val="lt1"/>
                </a:solidFill>
                <a:latin typeface="Questrial"/>
                <a:ea typeface="Questrial"/>
                <a:cs typeface="Questrial"/>
                <a:sym typeface="Questrial"/>
              </a:defRPr>
            </a:lvl7pPr>
            <a:lvl8pPr marL="0" marR="0" lvl="7" indent="0" algn="r" rtl="0">
              <a:spcBef>
                <a:spcPts val="0"/>
              </a:spcBef>
              <a:buNone/>
              <a:defRPr sz="1050">
                <a:solidFill>
                  <a:schemeClr val="lt1"/>
                </a:solidFill>
                <a:latin typeface="Questrial"/>
                <a:ea typeface="Questrial"/>
                <a:cs typeface="Questrial"/>
                <a:sym typeface="Questrial"/>
              </a:defRPr>
            </a:lvl8pPr>
            <a:lvl9pPr marL="0" marR="0" lvl="8" indent="0" algn="r" rtl="0">
              <a:spcBef>
                <a:spcPts val="0"/>
              </a:spcBef>
              <a:buNone/>
              <a:defRPr sz="1050">
                <a:solidFill>
                  <a:schemeClr val="lt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olo e testo verticale" type="vertTx">
  <p:cSld name="VERTICAL_TEXT">
    <p:spTree>
      <p:nvGrpSpPr>
        <p:cNvPr id="1" name="Shape 218"/>
        <p:cNvGrpSpPr/>
        <p:nvPr/>
      </p:nvGrpSpPr>
      <p:grpSpPr>
        <a:xfrm>
          <a:off x="0" y="0"/>
          <a:ext cx="0" cy="0"/>
          <a:chOff x="0" y="0"/>
          <a:chExt cx="0" cy="0"/>
        </a:xfrm>
      </p:grpSpPr>
      <p:sp>
        <p:nvSpPr>
          <p:cNvPr id="219" name="Google Shape;219;p17"/>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lt1"/>
              </a:buClr>
              <a:buSzPts val="3600"/>
              <a:buFont typeface="Questrial"/>
              <a:buNone/>
              <a:defRPr sz="3600" b="0" i="0" u="none" strike="noStrike" cap="none">
                <a:solidFill>
                  <a:schemeClr val="lt1"/>
                </a:solidFill>
                <a:latin typeface="Questrial"/>
                <a:ea typeface="Questrial"/>
                <a:cs typeface="Questrial"/>
                <a:sym typeface="Quest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20" name="Google Shape;220;p17"/>
          <p:cNvSpPr txBox="1">
            <a:spLocks noGrp="1"/>
          </p:cNvSpPr>
          <p:nvPr>
            <p:ph type="body" idx="1"/>
          </p:nvPr>
        </p:nvSpPr>
        <p:spPr>
          <a:xfrm rot="5400000">
            <a:off x="4323555" y="-932655"/>
            <a:ext cx="3541714" cy="9905999"/>
          </a:xfrm>
          <a:prstGeom prst="rect">
            <a:avLst/>
          </a:prstGeom>
          <a:noFill/>
          <a:ln>
            <a:noFill/>
          </a:ln>
        </p:spPr>
        <p:txBody>
          <a:bodyPr spcFirstLastPara="1" wrap="square" lIns="91425" tIns="45700" rIns="91425" bIns="45700" anchor="t" anchorCtr="0"/>
          <a:lstStyle>
            <a:lvl1pPr marL="457200" marR="0" lvl="0" indent="-419100" algn="l" rtl="0">
              <a:lnSpc>
                <a:spcPct val="120000"/>
              </a:lnSpc>
              <a:spcBef>
                <a:spcPts val="1000"/>
              </a:spcBef>
              <a:spcAft>
                <a:spcPts val="0"/>
              </a:spcAft>
              <a:buClr>
                <a:schemeClr val="lt1"/>
              </a:buClr>
              <a:buSzPts val="3000"/>
              <a:buFont typeface="Arial"/>
              <a:buChar char="•"/>
              <a:defRPr sz="2400" b="0" i="0" u="none" strike="noStrike" cap="none">
                <a:solidFill>
                  <a:schemeClr val="lt1"/>
                </a:solidFill>
                <a:latin typeface="Questrial"/>
                <a:ea typeface="Questrial"/>
                <a:cs typeface="Questrial"/>
                <a:sym typeface="Questrial"/>
              </a:defRPr>
            </a:lvl1pPr>
            <a:lvl2pPr marL="914400" marR="0" lvl="1" indent="-387350"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Questrial"/>
                <a:ea typeface="Questrial"/>
                <a:cs typeface="Questrial"/>
                <a:sym typeface="Questrial"/>
              </a:defRPr>
            </a:lvl2pPr>
            <a:lvl3pPr marL="1371600" marR="0" lvl="2" indent="-371475"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Questrial"/>
                <a:ea typeface="Questrial"/>
                <a:cs typeface="Questrial"/>
                <a:sym typeface="Questrial"/>
              </a:defRPr>
            </a:lvl3pPr>
            <a:lvl4pPr marL="1828800" marR="0" lvl="3"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4pPr>
            <a:lvl5pPr marL="2286000" marR="0" lvl="4"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5pPr>
            <a:lvl6pPr marL="2743200" marR="0" lvl="5"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6pPr>
            <a:lvl7pPr marL="3200400" marR="0" lvl="6"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7pPr>
            <a:lvl8pPr marL="3657600" marR="0" lvl="7"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8pPr>
            <a:lvl9pPr marL="4114800" marR="0" lvl="8"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9pPr>
          </a:lstStyle>
          <a:p>
            <a:endParaRPr/>
          </a:p>
        </p:txBody>
      </p:sp>
      <p:sp>
        <p:nvSpPr>
          <p:cNvPr id="221" name="Google Shape;221;p17"/>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1050">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222" name="Google Shape;222;p17"/>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050" cap="none">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223" name="Google Shape;223;p17"/>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a:solidFill>
                  <a:schemeClr val="lt1"/>
                </a:solidFill>
                <a:latin typeface="Questrial"/>
                <a:ea typeface="Questrial"/>
                <a:cs typeface="Questrial"/>
                <a:sym typeface="Questrial"/>
              </a:defRPr>
            </a:lvl1pPr>
            <a:lvl2pPr marL="0" marR="0" lvl="1" indent="0" algn="r" rtl="0">
              <a:spcBef>
                <a:spcPts val="0"/>
              </a:spcBef>
              <a:buNone/>
              <a:defRPr sz="1050">
                <a:solidFill>
                  <a:schemeClr val="lt1"/>
                </a:solidFill>
                <a:latin typeface="Questrial"/>
                <a:ea typeface="Questrial"/>
                <a:cs typeface="Questrial"/>
                <a:sym typeface="Questrial"/>
              </a:defRPr>
            </a:lvl2pPr>
            <a:lvl3pPr marL="0" marR="0" lvl="2" indent="0" algn="r" rtl="0">
              <a:spcBef>
                <a:spcPts val="0"/>
              </a:spcBef>
              <a:buNone/>
              <a:defRPr sz="1050">
                <a:solidFill>
                  <a:schemeClr val="lt1"/>
                </a:solidFill>
                <a:latin typeface="Questrial"/>
                <a:ea typeface="Questrial"/>
                <a:cs typeface="Questrial"/>
                <a:sym typeface="Questrial"/>
              </a:defRPr>
            </a:lvl3pPr>
            <a:lvl4pPr marL="0" marR="0" lvl="3" indent="0" algn="r" rtl="0">
              <a:spcBef>
                <a:spcPts val="0"/>
              </a:spcBef>
              <a:buNone/>
              <a:defRPr sz="1050">
                <a:solidFill>
                  <a:schemeClr val="lt1"/>
                </a:solidFill>
                <a:latin typeface="Questrial"/>
                <a:ea typeface="Questrial"/>
                <a:cs typeface="Questrial"/>
                <a:sym typeface="Questrial"/>
              </a:defRPr>
            </a:lvl4pPr>
            <a:lvl5pPr marL="0" marR="0" lvl="4" indent="0" algn="r" rtl="0">
              <a:spcBef>
                <a:spcPts val="0"/>
              </a:spcBef>
              <a:buNone/>
              <a:defRPr sz="1050">
                <a:solidFill>
                  <a:schemeClr val="lt1"/>
                </a:solidFill>
                <a:latin typeface="Questrial"/>
                <a:ea typeface="Questrial"/>
                <a:cs typeface="Questrial"/>
                <a:sym typeface="Questrial"/>
              </a:defRPr>
            </a:lvl5pPr>
            <a:lvl6pPr marL="0" marR="0" lvl="5" indent="0" algn="r" rtl="0">
              <a:spcBef>
                <a:spcPts val="0"/>
              </a:spcBef>
              <a:buNone/>
              <a:defRPr sz="1050">
                <a:solidFill>
                  <a:schemeClr val="lt1"/>
                </a:solidFill>
                <a:latin typeface="Questrial"/>
                <a:ea typeface="Questrial"/>
                <a:cs typeface="Questrial"/>
                <a:sym typeface="Questrial"/>
              </a:defRPr>
            </a:lvl6pPr>
            <a:lvl7pPr marL="0" marR="0" lvl="6" indent="0" algn="r" rtl="0">
              <a:spcBef>
                <a:spcPts val="0"/>
              </a:spcBef>
              <a:buNone/>
              <a:defRPr sz="1050">
                <a:solidFill>
                  <a:schemeClr val="lt1"/>
                </a:solidFill>
                <a:latin typeface="Questrial"/>
                <a:ea typeface="Questrial"/>
                <a:cs typeface="Questrial"/>
                <a:sym typeface="Questrial"/>
              </a:defRPr>
            </a:lvl7pPr>
            <a:lvl8pPr marL="0" marR="0" lvl="7" indent="0" algn="r" rtl="0">
              <a:spcBef>
                <a:spcPts val="0"/>
              </a:spcBef>
              <a:buNone/>
              <a:defRPr sz="1050">
                <a:solidFill>
                  <a:schemeClr val="lt1"/>
                </a:solidFill>
                <a:latin typeface="Questrial"/>
                <a:ea typeface="Questrial"/>
                <a:cs typeface="Questrial"/>
                <a:sym typeface="Questrial"/>
              </a:defRPr>
            </a:lvl8pPr>
            <a:lvl9pPr marL="0" marR="0" lvl="8" indent="0" algn="r" rtl="0">
              <a:spcBef>
                <a:spcPts val="0"/>
              </a:spcBef>
              <a:buNone/>
              <a:defRPr sz="1050">
                <a:solidFill>
                  <a:schemeClr val="lt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olo e testo verticale" type="vertTitleAndTx">
  <p:cSld name="VERTICAL_TITLE_AND_VERTICAL_TEXT">
    <p:spTree>
      <p:nvGrpSpPr>
        <p:cNvPr id="1" name="Shape 224"/>
        <p:cNvGrpSpPr/>
        <p:nvPr/>
      </p:nvGrpSpPr>
      <p:grpSpPr>
        <a:xfrm>
          <a:off x="0" y="0"/>
          <a:ext cx="0" cy="0"/>
          <a:chOff x="0" y="0"/>
          <a:chExt cx="0" cy="0"/>
        </a:xfrm>
      </p:grpSpPr>
      <p:sp>
        <p:nvSpPr>
          <p:cNvPr id="225" name="Google Shape;225;p18"/>
          <p:cNvSpPr txBox="1">
            <a:spLocks noGrp="1"/>
          </p:cNvSpPr>
          <p:nvPr>
            <p:ph type="title"/>
          </p:nvPr>
        </p:nvSpPr>
        <p:spPr>
          <a:xfrm rot="5400000">
            <a:off x="7454105" y="2197894"/>
            <a:ext cx="5181601" cy="2005011"/>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lt1"/>
              </a:buClr>
              <a:buSzPts val="3600"/>
              <a:buFont typeface="Questrial"/>
              <a:buNone/>
              <a:defRPr sz="3600" b="0" i="0" u="none" strike="noStrike" cap="none">
                <a:solidFill>
                  <a:schemeClr val="lt1"/>
                </a:solidFill>
                <a:latin typeface="Questrial"/>
                <a:ea typeface="Questrial"/>
                <a:cs typeface="Questrial"/>
                <a:sym typeface="Quest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26" name="Google Shape;226;p18"/>
          <p:cNvSpPr txBox="1">
            <a:spLocks noGrp="1"/>
          </p:cNvSpPr>
          <p:nvPr>
            <p:ph type="body" idx="1"/>
          </p:nvPr>
        </p:nvSpPr>
        <p:spPr>
          <a:xfrm rot="5400000">
            <a:off x="2424904" y="-673895"/>
            <a:ext cx="5181601" cy="7748590"/>
          </a:xfrm>
          <a:prstGeom prst="rect">
            <a:avLst/>
          </a:prstGeom>
          <a:noFill/>
          <a:ln>
            <a:noFill/>
          </a:ln>
        </p:spPr>
        <p:txBody>
          <a:bodyPr spcFirstLastPara="1" wrap="square" lIns="91425" tIns="45700" rIns="91425" bIns="45700" anchor="t" anchorCtr="0"/>
          <a:lstStyle>
            <a:lvl1pPr marL="457200" marR="0" lvl="0" indent="-419100" algn="l" rtl="0">
              <a:lnSpc>
                <a:spcPct val="120000"/>
              </a:lnSpc>
              <a:spcBef>
                <a:spcPts val="1000"/>
              </a:spcBef>
              <a:spcAft>
                <a:spcPts val="0"/>
              </a:spcAft>
              <a:buClr>
                <a:schemeClr val="lt1"/>
              </a:buClr>
              <a:buSzPts val="3000"/>
              <a:buFont typeface="Arial"/>
              <a:buChar char="•"/>
              <a:defRPr sz="2400" b="0" i="0" u="none" strike="noStrike" cap="none">
                <a:solidFill>
                  <a:schemeClr val="lt1"/>
                </a:solidFill>
                <a:latin typeface="Questrial"/>
                <a:ea typeface="Questrial"/>
                <a:cs typeface="Questrial"/>
                <a:sym typeface="Questrial"/>
              </a:defRPr>
            </a:lvl1pPr>
            <a:lvl2pPr marL="914400" marR="0" lvl="1" indent="-387350"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Questrial"/>
                <a:ea typeface="Questrial"/>
                <a:cs typeface="Questrial"/>
                <a:sym typeface="Questrial"/>
              </a:defRPr>
            </a:lvl2pPr>
            <a:lvl3pPr marL="1371600" marR="0" lvl="2" indent="-371475"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Questrial"/>
                <a:ea typeface="Questrial"/>
                <a:cs typeface="Questrial"/>
                <a:sym typeface="Questrial"/>
              </a:defRPr>
            </a:lvl3pPr>
            <a:lvl4pPr marL="1828800" marR="0" lvl="3"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4pPr>
            <a:lvl5pPr marL="2286000" marR="0" lvl="4"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5pPr>
            <a:lvl6pPr marL="2743200" marR="0" lvl="5"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6pPr>
            <a:lvl7pPr marL="3200400" marR="0" lvl="6"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7pPr>
            <a:lvl8pPr marL="3657600" marR="0" lvl="7"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8pPr>
            <a:lvl9pPr marL="4114800" marR="0" lvl="8"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9pPr>
          </a:lstStyle>
          <a:p>
            <a:endParaRPr/>
          </a:p>
        </p:txBody>
      </p:sp>
      <p:sp>
        <p:nvSpPr>
          <p:cNvPr id="227" name="Google Shape;227;p18"/>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1050">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228" name="Google Shape;228;p18"/>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050" cap="none">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229" name="Google Shape;229;p18"/>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a:solidFill>
                  <a:schemeClr val="lt1"/>
                </a:solidFill>
                <a:latin typeface="Questrial"/>
                <a:ea typeface="Questrial"/>
                <a:cs typeface="Questrial"/>
                <a:sym typeface="Questrial"/>
              </a:defRPr>
            </a:lvl1pPr>
            <a:lvl2pPr marL="0" marR="0" lvl="1" indent="0" algn="r" rtl="0">
              <a:spcBef>
                <a:spcPts val="0"/>
              </a:spcBef>
              <a:buNone/>
              <a:defRPr sz="1050">
                <a:solidFill>
                  <a:schemeClr val="lt1"/>
                </a:solidFill>
                <a:latin typeface="Questrial"/>
                <a:ea typeface="Questrial"/>
                <a:cs typeface="Questrial"/>
                <a:sym typeface="Questrial"/>
              </a:defRPr>
            </a:lvl2pPr>
            <a:lvl3pPr marL="0" marR="0" lvl="2" indent="0" algn="r" rtl="0">
              <a:spcBef>
                <a:spcPts val="0"/>
              </a:spcBef>
              <a:buNone/>
              <a:defRPr sz="1050">
                <a:solidFill>
                  <a:schemeClr val="lt1"/>
                </a:solidFill>
                <a:latin typeface="Questrial"/>
                <a:ea typeface="Questrial"/>
                <a:cs typeface="Questrial"/>
                <a:sym typeface="Questrial"/>
              </a:defRPr>
            </a:lvl3pPr>
            <a:lvl4pPr marL="0" marR="0" lvl="3" indent="0" algn="r" rtl="0">
              <a:spcBef>
                <a:spcPts val="0"/>
              </a:spcBef>
              <a:buNone/>
              <a:defRPr sz="1050">
                <a:solidFill>
                  <a:schemeClr val="lt1"/>
                </a:solidFill>
                <a:latin typeface="Questrial"/>
                <a:ea typeface="Questrial"/>
                <a:cs typeface="Questrial"/>
                <a:sym typeface="Questrial"/>
              </a:defRPr>
            </a:lvl4pPr>
            <a:lvl5pPr marL="0" marR="0" lvl="4" indent="0" algn="r" rtl="0">
              <a:spcBef>
                <a:spcPts val="0"/>
              </a:spcBef>
              <a:buNone/>
              <a:defRPr sz="1050">
                <a:solidFill>
                  <a:schemeClr val="lt1"/>
                </a:solidFill>
                <a:latin typeface="Questrial"/>
                <a:ea typeface="Questrial"/>
                <a:cs typeface="Questrial"/>
                <a:sym typeface="Questrial"/>
              </a:defRPr>
            </a:lvl5pPr>
            <a:lvl6pPr marL="0" marR="0" lvl="5" indent="0" algn="r" rtl="0">
              <a:spcBef>
                <a:spcPts val="0"/>
              </a:spcBef>
              <a:buNone/>
              <a:defRPr sz="1050">
                <a:solidFill>
                  <a:schemeClr val="lt1"/>
                </a:solidFill>
                <a:latin typeface="Questrial"/>
                <a:ea typeface="Questrial"/>
                <a:cs typeface="Questrial"/>
                <a:sym typeface="Questrial"/>
              </a:defRPr>
            </a:lvl6pPr>
            <a:lvl7pPr marL="0" marR="0" lvl="6" indent="0" algn="r" rtl="0">
              <a:spcBef>
                <a:spcPts val="0"/>
              </a:spcBef>
              <a:buNone/>
              <a:defRPr sz="1050">
                <a:solidFill>
                  <a:schemeClr val="lt1"/>
                </a:solidFill>
                <a:latin typeface="Questrial"/>
                <a:ea typeface="Questrial"/>
                <a:cs typeface="Questrial"/>
                <a:sym typeface="Questrial"/>
              </a:defRPr>
            </a:lvl7pPr>
            <a:lvl8pPr marL="0" marR="0" lvl="7" indent="0" algn="r" rtl="0">
              <a:spcBef>
                <a:spcPts val="0"/>
              </a:spcBef>
              <a:buNone/>
              <a:defRPr sz="1050">
                <a:solidFill>
                  <a:schemeClr val="lt1"/>
                </a:solidFill>
                <a:latin typeface="Questrial"/>
                <a:ea typeface="Questrial"/>
                <a:cs typeface="Questrial"/>
                <a:sym typeface="Questrial"/>
              </a:defRPr>
            </a:lvl8pPr>
            <a:lvl9pPr marL="0" marR="0" lvl="8" indent="0" algn="r" rtl="0">
              <a:spcBef>
                <a:spcPts val="0"/>
              </a:spcBef>
              <a:buNone/>
              <a:defRPr sz="1050">
                <a:solidFill>
                  <a:schemeClr val="lt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olo e contenuto" type="obj">
  <p:cSld name="OBJECT">
    <p:spTree>
      <p:nvGrpSpPr>
        <p:cNvPr id="1" name="Shape 114"/>
        <p:cNvGrpSpPr/>
        <p:nvPr/>
      </p:nvGrpSpPr>
      <p:grpSpPr>
        <a:xfrm>
          <a:off x="0" y="0"/>
          <a:ext cx="0" cy="0"/>
          <a:chOff x="0" y="0"/>
          <a:chExt cx="0" cy="0"/>
        </a:xfrm>
      </p:grpSpPr>
      <p:sp>
        <p:nvSpPr>
          <p:cNvPr id="115" name="Google Shape;115;p3"/>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lt1"/>
              </a:buClr>
              <a:buSzPts val="3600"/>
              <a:buFont typeface="Questrial"/>
              <a:buNone/>
              <a:defRPr sz="3600" b="0" i="0" u="none" strike="noStrike" cap="none">
                <a:solidFill>
                  <a:schemeClr val="lt1"/>
                </a:solidFill>
                <a:latin typeface="Questrial"/>
                <a:ea typeface="Questrial"/>
                <a:cs typeface="Questrial"/>
                <a:sym typeface="Quest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6" name="Google Shape;116;p3"/>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lstStyle>
            <a:lvl1pPr marL="457200" marR="0" lvl="0" indent="-419100" algn="l" rtl="0">
              <a:lnSpc>
                <a:spcPct val="120000"/>
              </a:lnSpc>
              <a:spcBef>
                <a:spcPts val="1000"/>
              </a:spcBef>
              <a:spcAft>
                <a:spcPts val="0"/>
              </a:spcAft>
              <a:buClr>
                <a:schemeClr val="lt1"/>
              </a:buClr>
              <a:buSzPts val="3000"/>
              <a:buFont typeface="Arial"/>
              <a:buChar char="•"/>
              <a:defRPr sz="2400" b="0" i="0" u="none" strike="noStrike" cap="none">
                <a:solidFill>
                  <a:schemeClr val="lt1"/>
                </a:solidFill>
                <a:latin typeface="Questrial"/>
                <a:ea typeface="Questrial"/>
                <a:cs typeface="Questrial"/>
                <a:sym typeface="Questrial"/>
              </a:defRPr>
            </a:lvl1pPr>
            <a:lvl2pPr marL="914400" marR="0" lvl="1" indent="-387350"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Questrial"/>
                <a:ea typeface="Questrial"/>
                <a:cs typeface="Questrial"/>
                <a:sym typeface="Questrial"/>
              </a:defRPr>
            </a:lvl2pPr>
            <a:lvl3pPr marL="1371600" marR="0" lvl="2" indent="-371475"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Questrial"/>
                <a:ea typeface="Questrial"/>
                <a:cs typeface="Questrial"/>
                <a:sym typeface="Questrial"/>
              </a:defRPr>
            </a:lvl3pPr>
            <a:lvl4pPr marL="1828800" marR="0" lvl="3"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4pPr>
            <a:lvl5pPr marL="2286000" marR="0" lvl="4"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5pPr>
            <a:lvl6pPr marL="2743200" marR="0" lvl="5"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6pPr>
            <a:lvl7pPr marL="3200400" marR="0" lvl="6"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7pPr>
            <a:lvl8pPr marL="3657600" marR="0" lvl="7"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8pPr>
            <a:lvl9pPr marL="4114800" marR="0" lvl="8"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9pPr>
          </a:lstStyle>
          <a:p>
            <a:endParaRPr/>
          </a:p>
        </p:txBody>
      </p:sp>
      <p:sp>
        <p:nvSpPr>
          <p:cNvPr id="117" name="Google Shape;117;p3"/>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1050" b="0" i="0" u="none" strike="noStrike" cap="none">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18" name="Google Shape;118;p3"/>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050" b="0" i="0" u="none" strike="noStrike" cap="none">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19" name="Google Shape;119;p3"/>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b="0" i="0" u="none" strike="noStrike" cap="none">
                <a:solidFill>
                  <a:schemeClr val="lt1"/>
                </a:solidFill>
                <a:latin typeface="Questrial"/>
                <a:ea typeface="Questrial"/>
                <a:cs typeface="Questrial"/>
                <a:sym typeface="Questrial"/>
              </a:defRPr>
            </a:lvl1pPr>
            <a:lvl2pPr marL="0" marR="0" lvl="1" indent="0" algn="r" rtl="0">
              <a:spcBef>
                <a:spcPts val="0"/>
              </a:spcBef>
              <a:buNone/>
              <a:defRPr sz="1050" b="0" i="0" u="none" strike="noStrike" cap="none">
                <a:solidFill>
                  <a:schemeClr val="lt1"/>
                </a:solidFill>
                <a:latin typeface="Questrial"/>
                <a:ea typeface="Questrial"/>
                <a:cs typeface="Questrial"/>
                <a:sym typeface="Questrial"/>
              </a:defRPr>
            </a:lvl2pPr>
            <a:lvl3pPr marL="0" marR="0" lvl="2" indent="0" algn="r" rtl="0">
              <a:spcBef>
                <a:spcPts val="0"/>
              </a:spcBef>
              <a:buNone/>
              <a:defRPr sz="1050" b="0" i="0" u="none" strike="noStrike" cap="none">
                <a:solidFill>
                  <a:schemeClr val="lt1"/>
                </a:solidFill>
                <a:latin typeface="Questrial"/>
                <a:ea typeface="Questrial"/>
                <a:cs typeface="Questrial"/>
                <a:sym typeface="Questrial"/>
              </a:defRPr>
            </a:lvl3pPr>
            <a:lvl4pPr marL="0" marR="0" lvl="3" indent="0" algn="r" rtl="0">
              <a:spcBef>
                <a:spcPts val="0"/>
              </a:spcBef>
              <a:buNone/>
              <a:defRPr sz="1050" b="0" i="0" u="none" strike="noStrike" cap="none">
                <a:solidFill>
                  <a:schemeClr val="lt1"/>
                </a:solidFill>
                <a:latin typeface="Questrial"/>
                <a:ea typeface="Questrial"/>
                <a:cs typeface="Questrial"/>
                <a:sym typeface="Questrial"/>
              </a:defRPr>
            </a:lvl4pPr>
            <a:lvl5pPr marL="0" marR="0" lvl="4" indent="0" algn="r" rtl="0">
              <a:spcBef>
                <a:spcPts val="0"/>
              </a:spcBef>
              <a:buNone/>
              <a:defRPr sz="1050" b="0" i="0" u="none" strike="noStrike" cap="none">
                <a:solidFill>
                  <a:schemeClr val="lt1"/>
                </a:solidFill>
                <a:latin typeface="Questrial"/>
                <a:ea typeface="Questrial"/>
                <a:cs typeface="Questrial"/>
                <a:sym typeface="Questrial"/>
              </a:defRPr>
            </a:lvl5pPr>
            <a:lvl6pPr marL="0" marR="0" lvl="5" indent="0" algn="r" rtl="0">
              <a:spcBef>
                <a:spcPts val="0"/>
              </a:spcBef>
              <a:buNone/>
              <a:defRPr sz="1050" b="0" i="0" u="none" strike="noStrike" cap="none">
                <a:solidFill>
                  <a:schemeClr val="lt1"/>
                </a:solidFill>
                <a:latin typeface="Questrial"/>
                <a:ea typeface="Questrial"/>
                <a:cs typeface="Questrial"/>
                <a:sym typeface="Questrial"/>
              </a:defRPr>
            </a:lvl6pPr>
            <a:lvl7pPr marL="0" marR="0" lvl="6" indent="0" algn="r" rtl="0">
              <a:spcBef>
                <a:spcPts val="0"/>
              </a:spcBef>
              <a:buNone/>
              <a:defRPr sz="1050" b="0" i="0" u="none" strike="noStrike" cap="none">
                <a:solidFill>
                  <a:schemeClr val="lt1"/>
                </a:solidFill>
                <a:latin typeface="Questrial"/>
                <a:ea typeface="Questrial"/>
                <a:cs typeface="Questrial"/>
                <a:sym typeface="Questrial"/>
              </a:defRPr>
            </a:lvl7pPr>
            <a:lvl8pPr marL="0" marR="0" lvl="7" indent="0" algn="r" rtl="0">
              <a:spcBef>
                <a:spcPts val="0"/>
              </a:spcBef>
              <a:buNone/>
              <a:defRPr sz="1050" b="0" i="0" u="none" strike="noStrike" cap="none">
                <a:solidFill>
                  <a:schemeClr val="lt1"/>
                </a:solidFill>
                <a:latin typeface="Questrial"/>
                <a:ea typeface="Questrial"/>
                <a:cs typeface="Questrial"/>
                <a:sym typeface="Questrial"/>
              </a:defRPr>
            </a:lvl8pPr>
            <a:lvl9pPr marL="0" marR="0" lvl="8" indent="0" algn="r" rtl="0">
              <a:spcBef>
                <a:spcPts val="0"/>
              </a:spcBef>
              <a:buNone/>
              <a:defRPr sz="1050" b="0" i="0" u="none" strike="noStrike" cap="none">
                <a:solidFill>
                  <a:schemeClr val="lt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Vuota" type="blank">
  <p:cSld name="BLANK">
    <p:spTree>
      <p:nvGrpSpPr>
        <p:cNvPr id="1" name="Shape 120"/>
        <p:cNvGrpSpPr/>
        <p:nvPr/>
      </p:nvGrpSpPr>
      <p:grpSpPr>
        <a:xfrm>
          <a:off x="0" y="0"/>
          <a:ext cx="0" cy="0"/>
          <a:chOff x="0" y="0"/>
          <a:chExt cx="0" cy="0"/>
        </a:xfrm>
      </p:grpSpPr>
      <p:sp>
        <p:nvSpPr>
          <p:cNvPr id="121" name="Google Shape;121;p4"/>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1050" b="0" i="0" u="none" strike="noStrike" cap="none">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22" name="Google Shape;122;p4"/>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050" b="0" i="0" u="none" strike="noStrike" cap="none">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23" name="Google Shape;123;p4"/>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b="0" i="0" u="none" strike="noStrike" cap="none">
                <a:solidFill>
                  <a:schemeClr val="lt1"/>
                </a:solidFill>
                <a:latin typeface="Questrial"/>
                <a:ea typeface="Questrial"/>
                <a:cs typeface="Questrial"/>
                <a:sym typeface="Questrial"/>
              </a:defRPr>
            </a:lvl1pPr>
            <a:lvl2pPr marL="0" marR="0" lvl="1" indent="0" algn="r" rtl="0">
              <a:spcBef>
                <a:spcPts val="0"/>
              </a:spcBef>
              <a:buNone/>
              <a:defRPr sz="1050" b="0" i="0" u="none" strike="noStrike" cap="none">
                <a:solidFill>
                  <a:schemeClr val="lt1"/>
                </a:solidFill>
                <a:latin typeface="Questrial"/>
                <a:ea typeface="Questrial"/>
                <a:cs typeface="Questrial"/>
                <a:sym typeface="Questrial"/>
              </a:defRPr>
            </a:lvl2pPr>
            <a:lvl3pPr marL="0" marR="0" lvl="2" indent="0" algn="r" rtl="0">
              <a:spcBef>
                <a:spcPts val="0"/>
              </a:spcBef>
              <a:buNone/>
              <a:defRPr sz="1050" b="0" i="0" u="none" strike="noStrike" cap="none">
                <a:solidFill>
                  <a:schemeClr val="lt1"/>
                </a:solidFill>
                <a:latin typeface="Questrial"/>
                <a:ea typeface="Questrial"/>
                <a:cs typeface="Questrial"/>
                <a:sym typeface="Questrial"/>
              </a:defRPr>
            </a:lvl3pPr>
            <a:lvl4pPr marL="0" marR="0" lvl="3" indent="0" algn="r" rtl="0">
              <a:spcBef>
                <a:spcPts val="0"/>
              </a:spcBef>
              <a:buNone/>
              <a:defRPr sz="1050" b="0" i="0" u="none" strike="noStrike" cap="none">
                <a:solidFill>
                  <a:schemeClr val="lt1"/>
                </a:solidFill>
                <a:latin typeface="Questrial"/>
                <a:ea typeface="Questrial"/>
                <a:cs typeface="Questrial"/>
                <a:sym typeface="Questrial"/>
              </a:defRPr>
            </a:lvl4pPr>
            <a:lvl5pPr marL="0" marR="0" lvl="4" indent="0" algn="r" rtl="0">
              <a:spcBef>
                <a:spcPts val="0"/>
              </a:spcBef>
              <a:buNone/>
              <a:defRPr sz="1050" b="0" i="0" u="none" strike="noStrike" cap="none">
                <a:solidFill>
                  <a:schemeClr val="lt1"/>
                </a:solidFill>
                <a:latin typeface="Questrial"/>
                <a:ea typeface="Questrial"/>
                <a:cs typeface="Questrial"/>
                <a:sym typeface="Questrial"/>
              </a:defRPr>
            </a:lvl5pPr>
            <a:lvl6pPr marL="0" marR="0" lvl="5" indent="0" algn="r" rtl="0">
              <a:spcBef>
                <a:spcPts val="0"/>
              </a:spcBef>
              <a:buNone/>
              <a:defRPr sz="1050" b="0" i="0" u="none" strike="noStrike" cap="none">
                <a:solidFill>
                  <a:schemeClr val="lt1"/>
                </a:solidFill>
                <a:latin typeface="Questrial"/>
                <a:ea typeface="Questrial"/>
                <a:cs typeface="Questrial"/>
                <a:sym typeface="Questrial"/>
              </a:defRPr>
            </a:lvl6pPr>
            <a:lvl7pPr marL="0" marR="0" lvl="6" indent="0" algn="r" rtl="0">
              <a:spcBef>
                <a:spcPts val="0"/>
              </a:spcBef>
              <a:buNone/>
              <a:defRPr sz="1050" b="0" i="0" u="none" strike="noStrike" cap="none">
                <a:solidFill>
                  <a:schemeClr val="lt1"/>
                </a:solidFill>
                <a:latin typeface="Questrial"/>
                <a:ea typeface="Questrial"/>
                <a:cs typeface="Questrial"/>
                <a:sym typeface="Questrial"/>
              </a:defRPr>
            </a:lvl7pPr>
            <a:lvl8pPr marL="0" marR="0" lvl="7" indent="0" algn="r" rtl="0">
              <a:spcBef>
                <a:spcPts val="0"/>
              </a:spcBef>
              <a:buNone/>
              <a:defRPr sz="1050" b="0" i="0" u="none" strike="noStrike" cap="none">
                <a:solidFill>
                  <a:schemeClr val="lt1"/>
                </a:solidFill>
                <a:latin typeface="Questrial"/>
                <a:ea typeface="Questrial"/>
                <a:cs typeface="Questrial"/>
                <a:sym typeface="Questrial"/>
              </a:defRPr>
            </a:lvl8pPr>
            <a:lvl9pPr marL="0" marR="0" lvl="8" indent="0" algn="r" rtl="0">
              <a:spcBef>
                <a:spcPts val="0"/>
              </a:spcBef>
              <a:buNone/>
              <a:defRPr sz="1050" b="0" i="0" u="none" strike="noStrike" cap="none">
                <a:solidFill>
                  <a:schemeClr val="lt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Intestazione sezione" type="secHead">
  <p:cSld name="SECTION_HEADER">
    <p:spTree>
      <p:nvGrpSpPr>
        <p:cNvPr id="1" name="Shape 124"/>
        <p:cNvGrpSpPr/>
        <p:nvPr/>
      </p:nvGrpSpPr>
      <p:grpSpPr>
        <a:xfrm>
          <a:off x="0" y="0"/>
          <a:ext cx="0" cy="0"/>
          <a:chOff x="0" y="0"/>
          <a:chExt cx="0" cy="0"/>
        </a:xfrm>
      </p:grpSpPr>
      <p:sp>
        <p:nvSpPr>
          <p:cNvPr id="125" name="Google Shape;125;p5"/>
          <p:cNvSpPr txBox="1">
            <a:spLocks noGrp="1"/>
          </p:cNvSpPr>
          <p:nvPr>
            <p:ph type="title"/>
          </p:nvPr>
        </p:nvSpPr>
        <p:spPr>
          <a:xfrm>
            <a:off x="1141411" y="1419226"/>
            <a:ext cx="9906000" cy="2852737"/>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lt1"/>
              </a:buClr>
              <a:buSzPts val="3600"/>
              <a:buFont typeface="Questrial"/>
              <a:buNone/>
              <a:defRPr sz="3600" b="0" i="0" u="none" strike="noStrike" cap="none">
                <a:solidFill>
                  <a:schemeClr val="lt1"/>
                </a:solidFill>
                <a:latin typeface="Questrial"/>
                <a:ea typeface="Questrial"/>
                <a:cs typeface="Questrial"/>
                <a:sym typeface="Quest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6" name="Google Shape;126;p5"/>
          <p:cNvSpPr txBox="1">
            <a:spLocks noGrp="1"/>
          </p:cNvSpPr>
          <p:nvPr>
            <p:ph type="body" idx="1"/>
          </p:nvPr>
        </p:nvSpPr>
        <p:spPr>
          <a:xfrm>
            <a:off x="1141411" y="4424362"/>
            <a:ext cx="9906000" cy="1374776"/>
          </a:xfrm>
          <a:prstGeom prst="rect">
            <a:avLst/>
          </a:prstGeom>
          <a:noFill/>
          <a:ln>
            <a:noFill/>
          </a:ln>
        </p:spPr>
        <p:txBody>
          <a:bodyPr spcFirstLastPara="1" wrap="square" lIns="91425" tIns="45700" rIns="91425" bIns="45700" anchor="t" anchorCtr="0"/>
          <a:lstStyle>
            <a:lvl1pPr marL="457200" marR="0" lvl="0" indent="-228600" algn="l" rtl="0">
              <a:lnSpc>
                <a:spcPct val="120000"/>
              </a:lnSpc>
              <a:spcBef>
                <a:spcPts val="1000"/>
              </a:spcBef>
              <a:spcAft>
                <a:spcPts val="0"/>
              </a:spcAft>
              <a:buClr>
                <a:schemeClr val="lt1"/>
              </a:buClr>
              <a:buSzPts val="2250"/>
              <a:buFont typeface="Arial"/>
              <a:buNone/>
              <a:defRPr sz="1800" b="0" i="0" u="none" strike="noStrike" cap="none">
                <a:solidFill>
                  <a:schemeClr val="lt1"/>
                </a:solidFill>
                <a:latin typeface="Questrial"/>
                <a:ea typeface="Questrial"/>
                <a:cs typeface="Questrial"/>
                <a:sym typeface="Questrial"/>
              </a:defRPr>
            </a:lvl1pPr>
            <a:lvl2pPr marL="914400" marR="0" lvl="1" indent="-228600" algn="l" rtl="0">
              <a:lnSpc>
                <a:spcPct val="120000"/>
              </a:lnSpc>
              <a:spcBef>
                <a:spcPts val="500"/>
              </a:spcBef>
              <a:spcAft>
                <a:spcPts val="0"/>
              </a:spcAft>
              <a:buClr>
                <a:schemeClr val="lt1"/>
              </a:buClr>
              <a:buSzPts val="2250"/>
              <a:buFont typeface="Arial"/>
              <a:buNone/>
              <a:defRPr sz="1800" b="0" i="0" u="none" strike="noStrike" cap="none">
                <a:solidFill>
                  <a:schemeClr val="lt1"/>
                </a:solidFill>
                <a:latin typeface="Questrial"/>
                <a:ea typeface="Questrial"/>
                <a:cs typeface="Questrial"/>
                <a:sym typeface="Questrial"/>
              </a:defRPr>
            </a:lvl2pPr>
            <a:lvl3pPr marL="1371600" marR="0" lvl="2" indent="-228600" algn="l" rtl="0">
              <a:lnSpc>
                <a:spcPct val="120000"/>
              </a:lnSpc>
              <a:spcBef>
                <a:spcPts val="500"/>
              </a:spcBef>
              <a:spcAft>
                <a:spcPts val="0"/>
              </a:spcAft>
              <a:buClr>
                <a:schemeClr val="lt1"/>
              </a:buClr>
              <a:buSzPts val="2250"/>
              <a:buFont typeface="Arial"/>
              <a:buNone/>
              <a:defRPr sz="1800" b="0" i="0" u="none" strike="noStrike" cap="none">
                <a:solidFill>
                  <a:schemeClr val="lt1"/>
                </a:solidFill>
                <a:latin typeface="Questrial"/>
                <a:ea typeface="Questrial"/>
                <a:cs typeface="Questrial"/>
                <a:sym typeface="Questrial"/>
              </a:defRPr>
            </a:lvl3pPr>
            <a:lvl4pPr marL="1828800" marR="0" lvl="3" indent="-228600" algn="l" rtl="0">
              <a:lnSpc>
                <a:spcPct val="120000"/>
              </a:lnSpc>
              <a:spcBef>
                <a:spcPts val="500"/>
              </a:spcBef>
              <a:spcAft>
                <a:spcPts val="0"/>
              </a:spcAft>
              <a:buClr>
                <a:schemeClr val="lt1"/>
              </a:buClr>
              <a:buSzPts val="2000"/>
              <a:buFont typeface="Arial"/>
              <a:buNone/>
              <a:defRPr sz="1600" b="0" i="0" u="none" strike="noStrike" cap="none">
                <a:solidFill>
                  <a:schemeClr val="lt1"/>
                </a:solidFill>
                <a:latin typeface="Questrial"/>
                <a:ea typeface="Questrial"/>
                <a:cs typeface="Questrial"/>
                <a:sym typeface="Questrial"/>
              </a:defRPr>
            </a:lvl4pPr>
            <a:lvl5pPr marL="2286000" marR="0" lvl="4" indent="-228600" algn="l" rtl="0">
              <a:lnSpc>
                <a:spcPct val="120000"/>
              </a:lnSpc>
              <a:spcBef>
                <a:spcPts val="500"/>
              </a:spcBef>
              <a:spcAft>
                <a:spcPts val="0"/>
              </a:spcAft>
              <a:buClr>
                <a:schemeClr val="lt1"/>
              </a:buClr>
              <a:buSzPts val="2000"/>
              <a:buFont typeface="Arial"/>
              <a:buNone/>
              <a:defRPr sz="1600" b="0" i="0" u="none" strike="noStrike" cap="none">
                <a:solidFill>
                  <a:schemeClr val="lt1"/>
                </a:solidFill>
                <a:latin typeface="Questrial"/>
                <a:ea typeface="Questrial"/>
                <a:cs typeface="Questrial"/>
                <a:sym typeface="Questrial"/>
              </a:defRPr>
            </a:lvl5pPr>
            <a:lvl6pPr marL="2743200" marR="0" lvl="5" indent="-228600" algn="l" rtl="0">
              <a:lnSpc>
                <a:spcPct val="120000"/>
              </a:lnSpc>
              <a:spcBef>
                <a:spcPts val="500"/>
              </a:spcBef>
              <a:spcAft>
                <a:spcPts val="0"/>
              </a:spcAft>
              <a:buClr>
                <a:schemeClr val="lt1"/>
              </a:buClr>
              <a:buSzPts val="2000"/>
              <a:buFont typeface="Arial"/>
              <a:buNone/>
              <a:defRPr sz="1600" b="0" i="0" u="none" strike="noStrike" cap="none">
                <a:solidFill>
                  <a:schemeClr val="lt1"/>
                </a:solidFill>
                <a:latin typeface="Questrial"/>
                <a:ea typeface="Questrial"/>
                <a:cs typeface="Questrial"/>
                <a:sym typeface="Questrial"/>
              </a:defRPr>
            </a:lvl6pPr>
            <a:lvl7pPr marL="3200400" marR="0" lvl="6" indent="-228600" algn="l" rtl="0">
              <a:lnSpc>
                <a:spcPct val="120000"/>
              </a:lnSpc>
              <a:spcBef>
                <a:spcPts val="500"/>
              </a:spcBef>
              <a:spcAft>
                <a:spcPts val="0"/>
              </a:spcAft>
              <a:buClr>
                <a:schemeClr val="lt1"/>
              </a:buClr>
              <a:buSzPts val="2000"/>
              <a:buFont typeface="Arial"/>
              <a:buNone/>
              <a:defRPr sz="1600" b="0" i="0" u="none" strike="noStrike" cap="none">
                <a:solidFill>
                  <a:schemeClr val="lt1"/>
                </a:solidFill>
                <a:latin typeface="Questrial"/>
                <a:ea typeface="Questrial"/>
                <a:cs typeface="Questrial"/>
                <a:sym typeface="Questrial"/>
              </a:defRPr>
            </a:lvl7pPr>
            <a:lvl8pPr marL="3657600" marR="0" lvl="7" indent="-228600" algn="l" rtl="0">
              <a:lnSpc>
                <a:spcPct val="120000"/>
              </a:lnSpc>
              <a:spcBef>
                <a:spcPts val="500"/>
              </a:spcBef>
              <a:spcAft>
                <a:spcPts val="0"/>
              </a:spcAft>
              <a:buClr>
                <a:schemeClr val="lt1"/>
              </a:buClr>
              <a:buSzPts val="2000"/>
              <a:buFont typeface="Arial"/>
              <a:buNone/>
              <a:defRPr sz="1600" b="0" i="0" u="none" strike="noStrike" cap="none">
                <a:solidFill>
                  <a:schemeClr val="lt1"/>
                </a:solidFill>
                <a:latin typeface="Questrial"/>
                <a:ea typeface="Questrial"/>
                <a:cs typeface="Questrial"/>
                <a:sym typeface="Questrial"/>
              </a:defRPr>
            </a:lvl8pPr>
            <a:lvl9pPr marL="4114800" marR="0" lvl="8" indent="-228600" algn="l" rtl="0">
              <a:lnSpc>
                <a:spcPct val="120000"/>
              </a:lnSpc>
              <a:spcBef>
                <a:spcPts val="500"/>
              </a:spcBef>
              <a:spcAft>
                <a:spcPts val="0"/>
              </a:spcAft>
              <a:buClr>
                <a:schemeClr val="lt1"/>
              </a:buClr>
              <a:buSzPts val="2000"/>
              <a:buFont typeface="Arial"/>
              <a:buNone/>
              <a:defRPr sz="1600" b="0" i="0" u="none" strike="noStrike" cap="none">
                <a:solidFill>
                  <a:schemeClr val="lt1"/>
                </a:solidFill>
                <a:latin typeface="Questrial"/>
                <a:ea typeface="Questrial"/>
                <a:cs typeface="Questrial"/>
                <a:sym typeface="Questrial"/>
              </a:defRPr>
            </a:lvl9pPr>
          </a:lstStyle>
          <a:p>
            <a:endParaRPr/>
          </a:p>
        </p:txBody>
      </p:sp>
      <p:sp>
        <p:nvSpPr>
          <p:cNvPr id="127" name="Google Shape;127;p5"/>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1050">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28" name="Google Shape;128;p5"/>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050" cap="none">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29" name="Google Shape;129;p5"/>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a:solidFill>
                  <a:schemeClr val="lt1"/>
                </a:solidFill>
                <a:latin typeface="Questrial"/>
                <a:ea typeface="Questrial"/>
                <a:cs typeface="Questrial"/>
                <a:sym typeface="Questrial"/>
              </a:defRPr>
            </a:lvl1pPr>
            <a:lvl2pPr marL="0" marR="0" lvl="1" indent="0" algn="r" rtl="0">
              <a:spcBef>
                <a:spcPts val="0"/>
              </a:spcBef>
              <a:buNone/>
              <a:defRPr sz="1050">
                <a:solidFill>
                  <a:schemeClr val="lt1"/>
                </a:solidFill>
                <a:latin typeface="Questrial"/>
                <a:ea typeface="Questrial"/>
                <a:cs typeface="Questrial"/>
                <a:sym typeface="Questrial"/>
              </a:defRPr>
            </a:lvl2pPr>
            <a:lvl3pPr marL="0" marR="0" lvl="2" indent="0" algn="r" rtl="0">
              <a:spcBef>
                <a:spcPts val="0"/>
              </a:spcBef>
              <a:buNone/>
              <a:defRPr sz="1050">
                <a:solidFill>
                  <a:schemeClr val="lt1"/>
                </a:solidFill>
                <a:latin typeface="Questrial"/>
                <a:ea typeface="Questrial"/>
                <a:cs typeface="Questrial"/>
                <a:sym typeface="Questrial"/>
              </a:defRPr>
            </a:lvl3pPr>
            <a:lvl4pPr marL="0" marR="0" lvl="3" indent="0" algn="r" rtl="0">
              <a:spcBef>
                <a:spcPts val="0"/>
              </a:spcBef>
              <a:buNone/>
              <a:defRPr sz="1050">
                <a:solidFill>
                  <a:schemeClr val="lt1"/>
                </a:solidFill>
                <a:latin typeface="Questrial"/>
                <a:ea typeface="Questrial"/>
                <a:cs typeface="Questrial"/>
                <a:sym typeface="Questrial"/>
              </a:defRPr>
            </a:lvl4pPr>
            <a:lvl5pPr marL="0" marR="0" lvl="4" indent="0" algn="r" rtl="0">
              <a:spcBef>
                <a:spcPts val="0"/>
              </a:spcBef>
              <a:buNone/>
              <a:defRPr sz="1050">
                <a:solidFill>
                  <a:schemeClr val="lt1"/>
                </a:solidFill>
                <a:latin typeface="Questrial"/>
                <a:ea typeface="Questrial"/>
                <a:cs typeface="Questrial"/>
                <a:sym typeface="Questrial"/>
              </a:defRPr>
            </a:lvl5pPr>
            <a:lvl6pPr marL="0" marR="0" lvl="5" indent="0" algn="r" rtl="0">
              <a:spcBef>
                <a:spcPts val="0"/>
              </a:spcBef>
              <a:buNone/>
              <a:defRPr sz="1050">
                <a:solidFill>
                  <a:schemeClr val="lt1"/>
                </a:solidFill>
                <a:latin typeface="Questrial"/>
                <a:ea typeface="Questrial"/>
                <a:cs typeface="Questrial"/>
                <a:sym typeface="Questrial"/>
              </a:defRPr>
            </a:lvl6pPr>
            <a:lvl7pPr marL="0" marR="0" lvl="6" indent="0" algn="r" rtl="0">
              <a:spcBef>
                <a:spcPts val="0"/>
              </a:spcBef>
              <a:buNone/>
              <a:defRPr sz="1050">
                <a:solidFill>
                  <a:schemeClr val="lt1"/>
                </a:solidFill>
                <a:latin typeface="Questrial"/>
                <a:ea typeface="Questrial"/>
                <a:cs typeface="Questrial"/>
                <a:sym typeface="Questrial"/>
              </a:defRPr>
            </a:lvl7pPr>
            <a:lvl8pPr marL="0" marR="0" lvl="7" indent="0" algn="r" rtl="0">
              <a:spcBef>
                <a:spcPts val="0"/>
              </a:spcBef>
              <a:buNone/>
              <a:defRPr sz="1050">
                <a:solidFill>
                  <a:schemeClr val="lt1"/>
                </a:solidFill>
                <a:latin typeface="Questrial"/>
                <a:ea typeface="Questrial"/>
                <a:cs typeface="Questrial"/>
                <a:sym typeface="Questrial"/>
              </a:defRPr>
            </a:lvl8pPr>
            <a:lvl9pPr marL="0" marR="0" lvl="8" indent="0" algn="r" rtl="0">
              <a:spcBef>
                <a:spcPts val="0"/>
              </a:spcBef>
              <a:buNone/>
              <a:defRPr sz="1050">
                <a:solidFill>
                  <a:schemeClr val="lt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ue contenuti" type="twoObj">
  <p:cSld name="TWO_OBJECTS">
    <p:spTree>
      <p:nvGrpSpPr>
        <p:cNvPr id="1" name="Shape 130"/>
        <p:cNvGrpSpPr/>
        <p:nvPr/>
      </p:nvGrpSpPr>
      <p:grpSpPr>
        <a:xfrm>
          <a:off x="0" y="0"/>
          <a:ext cx="0" cy="0"/>
          <a:chOff x="0" y="0"/>
          <a:chExt cx="0" cy="0"/>
        </a:xfrm>
      </p:grpSpPr>
      <p:sp>
        <p:nvSpPr>
          <p:cNvPr id="131" name="Google Shape;131;p6"/>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lt1"/>
              </a:buClr>
              <a:buSzPts val="3600"/>
              <a:buFont typeface="Questrial"/>
              <a:buNone/>
              <a:defRPr sz="3600" b="0" i="0" u="none" strike="noStrike" cap="none">
                <a:solidFill>
                  <a:schemeClr val="lt1"/>
                </a:solidFill>
                <a:latin typeface="Questrial"/>
                <a:ea typeface="Questrial"/>
                <a:cs typeface="Questrial"/>
                <a:sym typeface="Quest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2" name="Google Shape;132;p6"/>
          <p:cNvSpPr txBox="1">
            <a:spLocks noGrp="1"/>
          </p:cNvSpPr>
          <p:nvPr>
            <p:ph type="body" idx="1"/>
          </p:nvPr>
        </p:nvSpPr>
        <p:spPr>
          <a:xfrm>
            <a:off x="1141410" y="2249486"/>
            <a:ext cx="4878389" cy="3541714"/>
          </a:xfrm>
          <a:prstGeom prst="rect">
            <a:avLst/>
          </a:prstGeom>
          <a:noFill/>
          <a:ln>
            <a:noFill/>
          </a:ln>
        </p:spPr>
        <p:txBody>
          <a:bodyPr spcFirstLastPara="1" wrap="square" lIns="91425" tIns="45700" rIns="91425" bIns="45700" anchor="t" anchorCtr="0"/>
          <a:lstStyle>
            <a:lvl1pPr marL="457200" marR="0" lvl="0" indent="-419100" algn="l" rtl="0">
              <a:lnSpc>
                <a:spcPct val="120000"/>
              </a:lnSpc>
              <a:spcBef>
                <a:spcPts val="1000"/>
              </a:spcBef>
              <a:spcAft>
                <a:spcPts val="0"/>
              </a:spcAft>
              <a:buClr>
                <a:schemeClr val="lt1"/>
              </a:buClr>
              <a:buSzPts val="3000"/>
              <a:buFont typeface="Arial"/>
              <a:buChar char="•"/>
              <a:defRPr sz="2400" b="0" i="0" u="none" strike="noStrike" cap="none">
                <a:solidFill>
                  <a:schemeClr val="lt1"/>
                </a:solidFill>
                <a:latin typeface="Questrial"/>
                <a:ea typeface="Questrial"/>
                <a:cs typeface="Questrial"/>
                <a:sym typeface="Questrial"/>
              </a:defRPr>
            </a:lvl1pPr>
            <a:lvl2pPr marL="914400" marR="0" lvl="1" indent="-387350"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Questrial"/>
                <a:ea typeface="Questrial"/>
                <a:cs typeface="Questrial"/>
                <a:sym typeface="Questrial"/>
              </a:defRPr>
            </a:lvl2pPr>
            <a:lvl3pPr marL="1371600" marR="0" lvl="2" indent="-371475"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Questrial"/>
                <a:ea typeface="Questrial"/>
                <a:cs typeface="Questrial"/>
                <a:sym typeface="Questrial"/>
              </a:defRPr>
            </a:lvl3pPr>
            <a:lvl4pPr marL="1828800" marR="0" lvl="3"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4pPr>
            <a:lvl5pPr marL="2286000" marR="0" lvl="4"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5pPr>
            <a:lvl6pPr marL="2743200" marR="0" lvl="5"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6pPr>
            <a:lvl7pPr marL="3200400" marR="0" lvl="6"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7pPr>
            <a:lvl8pPr marL="3657600" marR="0" lvl="7"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8pPr>
            <a:lvl9pPr marL="4114800" marR="0" lvl="8"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9pPr>
          </a:lstStyle>
          <a:p>
            <a:endParaRPr/>
          </a:p>
        </p:txBody>
      </p:sp>
      <p:sp>
        <p:nvSpPr>
          <p:cNvPr id="133" name="Google Shape;133;p6"/>
          <p:cNvSpPr txBox="1">
            <a:spLocks noGrp="1"/>
          </p:cNvSpPr>
          <p:nvPr>
            <p:ph type="body" idx="2"/>
          </p:nvPr>
        </p:nvSpPr>
        <p:spPr>
          <a:xfrm>
            <a:off x="6172200" y="2249486"/>
            <a:ext cx="4875211" cy="3541714"/>
          </a:xfrm>
          <a:prstGeom prst="rect">
            <a:avLst/>
          </a:prstGeom>
          <a:noFill/>
          <a:ln>
            <a:noFill/>
          </a:ln>
        </p:spPr>
        <p:txBody>
          <a:bodyPr spcFirstLastPara="1" wrap="square" lIns="91425" tIns="45700" rIns="91425" bIns="45700" anchor="t" anchorCtr="0"/>
          <a:lstStyle>
            <a:lvl1pPr marL="457200" marR="0" lvl="0" indent="-419100" algn="l" rtl="0">
              <a:lnSpc>
                <a:spcPct val="120000"/>
              </a:lnSpc>
              <a:spcBef>
                <a:spcPts val="1000"/>
              </a:spcBef>
              <a:spcAft>
                <a:spcPts val="0"/>
              </a:spcAft>
              <a:buClr>
                <a:schemeClr val="lt1"/>
              </a:buClr>
              <a:buSzPts val="3000"/>
              <a:buFont typeface="Arial"/>
              <a:buChar char="•"/>
              <a:defRPr sz="2400" b="0" i="0" u="none" strike="noStrike" cap="none">
                <a:solidFill>
                  <a:schemeClr val="lt1"/>
                </a:solidFill>
                <a:latin typeface="Questrial"/>
                <a:ea typeface="Questrial"/>
                <a:cs typeface="Questrial"/>
                <a:sym typeface="Questrial"/>
              </a:defRPr>
            </a:lvl1pPr>
            <a:lvl2pPr marL="914400" marR="0" lvl="1" indent="-387350"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Questrial"/>
                <a:ea typeface="Questrial"/>
                <a:cs typeface="Questrial"/>
                <a:sym typeface="Questrial"/>
              </a:defRPr>
            </a:lvl2pPr>
            <a:lvl3pPr marL="1371600" marR="0" lvl="2" indent="-371475"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Questrial"/>
                <a:ea typeface="Questrial"/>
                <a:cs typeface="Questrial"/>
                <a:sym typeface="Questrial"/>
              </a:defRPr>
            </a:lvl3pPr>
            <a:lvl4pPr marL="1828800" marR="0" lvl="3"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4pPr>
            <a:lvl5pPr marL="2286000" marR="0" lvl="4"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5pPr>
            <a:lvl6pPr marL="2743200" marR="0" lvl="5"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6pPr>
            <a:lvl7pPr marL="3200400" marR="0" lvl="6"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7pPr>
            <a:lvl8pPr marL="3657600" marR="0" lvl="7"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8pPr>
            <a:lvl9pPr marL="4114800" marR="0" lvl="8"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9pPr>
          </a:lstStyle>
          <a:p>
            <a:endParaRPr/>
          </a:p>
        </p:txBody>
      </p:sp>
      <p:sp>
        <p:nvSpPr>
          <p:cNvPr id="134" name="Google Shape;134;p6"/>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1050">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35" name="Google Shape;135;p6"/>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050" cap="none">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36" name="Google Shape;136;p6"/>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a:solidFill>
                  <a:schemeClr val="lt1"/>
                </a:solidFill>
                <a:latin typeface="Questrial"/>
                <a:ea typeface="Questrial"/>
                <a:cs typeface="Questrial"/>
                <a:sym typeface="Questrial"/>
              </a:defRPr>
            </a:lvl1pPr>
            <a:lvl2pPr marL="0" marR="0" lvl="1" indent="0" algn="r" rtl="0">
              <a:spcBef>
                <a:spcPts val="0"/>
              </a:spcBef>
              <a:buNone/>
              <a:defRPr sz="1050">
                <a:solidFill>
                  <a:schemeClr val="lt1"/>
                </a:solidFill>
                <a:latin typeface="Questrial"/>
                <a:ea typeface="Questrial"/>
                <a:cs typeface="Questrial"/>
                <a:sym typeface="Questrial"/>
              </a:defRPr>
            </a:lvl2pPr>
            <a:lvl3pPr marL="0" marR="0" lvl="2" indent="0" algn="r" rtl="0">
              <a:spcBef>
                <a:spcPts val="0"/>
              </a:spcBef>
              <a:buNone/>
              <a:defRPr sz="1050">
                <a:solidFill>
                  <a:schemeClr val="lt1"/>
                </a:solidFill>
                <a:latin typeface="Questrial"/>
                <a:ea typeface="Questrial"/>
                <a:cs typeface="Questrial"/>
                <a:sym typeface="Questrial"/>
              </a:defRPr>
            </a:lvl3pPr>
            <a:lvl4pPr marL="0" marR="0" lvl="3" indent="0" algn="r" rtl="0">
              <a:spcBef>
                <a:spcPts val="0"/>
              </a:spcBef>
              <a:buNone/>
              <a:defRPr sz="1050">
                <a:solidFill>
                  <a:schemeClr val="lt1"/>
                </a:solidFill>
                <a:latin typeface="Questrial"/>
                <a:ea typeface="Questrial"/>
                <a:cs typeface="Questrial"/>
                <a:sym typeface="Questrial"/>
              </a:defRPr>
            </a:lvl4pPr>
            <a:lvl5pPr marL="0" marR="0" lvl="4" indent="0" algn="r" rtl="0">
              <a:spcBef>
                <a:spcPts val="0"/>
              </a:spcBef>
              <a:buNone/>
              <a:defRPr sz="1050">
                <a:solidFill>
                  <a:schemeClr val="lt1"/>
                </a:solidFill>
                <a:latin typeface="Questrial"/>
                <a:ea typeface="Questrial"/>
                <a:cs typeface="Questrial"/>
                <a:sym typeface="Questrial"/>
              </a:defRPr>
            </a:lvl5pPr>
            <a:lvl6pPr marL="0" marR="0" lvl="5" indent="0" algn="r" rtl="0">
              <a:spcBef>
                <a:spcPts val="0"/>
              </a:spcBef>
              <a:buNone/>
              <a:defRPr sz="1050">
                <a:solidFill>
                  <a:schemeClr val="lt1"/>
                </a:solidFill>
                <a:latin typeface="Questrial"/>
                <a:ea typeface="Questrial"/>
                <a:cs typeface="Questrial"/>
                <a:sym typeface="Questrial"/>
              </a:defRPr>
            </a:lvl6pPr>
            <a:lvl7pPr marL="0" marR="0" lvl="6" indent="0" algn="r" rtl="0">
              <a:spcBef>
                <a:spcPts val="0"/>
              </a:spcBef>
              <a:buNone/>
              <a:defRPr sz="1050">
                <a:solidFill>
                  <a:schemeClr val="lt1"/>
                </a:solidFill>
                <a:latin typeface="Questrial"/>
                <a:ea typeface="Questrial"/>
                <a:cs typeface="Questrial"/>
                <a:sym typeface="Questrial"/>
              </a:defRPr>
            </a:lvl7pPr>
            <a:lvl8pPr marL="0" marR="0" lvl="7" indent="0" algn="r" rtl="0">
              <a:spcBef>
                <a:spcPts val="0"/>
              </a:spcBef>
              <a:buNone/>
              <a:defRPr sz="1050">
                <a:solidFill>
                  <a:schemeClr val="lt1"/>
                </a:solidFill>
                <a:latin typeface="Questrial"/>
                <a:ea typeface="Questrial"/>
                <a:cs typeface="Questrial"/>
                <a:sym typeface="Questrial"/>
              </a:defRPr>
            </a:lvl8pPr>
            <a:lvl9pPr marL="0" marR="0" lvl="8" indent="0" algn="r" rtl="0">
              <a:spcBef>
                <a:spcPts val="0"/>
              </a:spcBef>
              <a:buNone/>
              <a:defRPr sz="1050">
                <a:solidFill>
                  <a:schemeClr val="lt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fronto" type="twoTxTwoObj">
  <p:cSld name="TWO_OBJECTS_WITH_TEXT">
    <p:spTree>
      <p:nvGrpSpPr>
        <p:cNvPr id="1" name="Shape 137"/>
        <p:cNvGrpSpPr/>
        <p:nvPr/>
      </p:nvGrpSpPr>
      <p:grpSpPr>
        <a:xfrm>
          <a:off x="0" y="0"/>
          <a:ext cx="0" cy="0"/>
          <a:chOff x="0" y="0"/>
          <a:chExt cx="0" cy="0"/>
        </a:xfrm>
      </p:grpSpPr>
      <p:sp>
        <p:nvSpPr>
          <p:cNvPr id="138" name="Google Shape;138;p7"/>
          <p:cNvSpPr txBox="1">
            <a:spLocks noGrp="1"/>
          </p:cNvSpPr>
          <p:nvPr>
            <p:ph type="title"/>
          </p:nvPr>
        </p:nvSpPr>
        <p:spPr>
          <a:xfrm>
            <a:off x="1141411" y="619126"/>
            <a:ext cx="9906000" cy="1477961"/>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lt1"/>
              </a:buClr>
              <a:buSzPts val="3600"/>
              <a:buFont typeface="Questrial"/>
              <a:buNone/>
              <a:defRPr sz="3600" b="0" i="0" u="none" strike="noStrike" cap="none">
                <a:solidFill>
                  <a:schemeClr val="lt1"/>
                </a:solidFill>
                <a:latin typeface="Questrial"/>
                <a:ea typeface="Questrial"/>
                <a:cs typeface="Questrial"/>
                <a:sym typeface="Quest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9" name="Google Shape;139;p7"/>
          <p:cNvSpPr txBox="1">
            <a:spLocks noGrp="1"/>
          </p:cNvSpPr>
          <p:nvPr>
            <p:ph type="body" idx="1"/>
          </p:nvPr>
        </p:nvSpPr>
        <p:spPr>
          <a:xfrm>
            <a:off x="1370019" y="2249486"/>
            <a:ext cx="4649783"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lt1"/>
              </a:buClr>
              <a:buSzPts val="3000"/>
              <a:buFont typeface="Arial"/>
              <a:buNone/>
              <a:defRPr sz="2400" b="0" i="0" u="none" strike="noStrike" cap="none">
                <a:solidFill>
                  <a:schemeClr val="lt1"/>
                </a:solidFill>
                <a:latin typeface="Questrial"/>
                <a:ea typeface="Questrial"/>
                <a:cs typeface="Questrial"/>
                <a:sym typeface="Questrial"/>
              </a:defRPr>
            </a:lvl1pPr>
            <a:lvl2pPr marL="914400" marR="0" lvl="1" indent="-228600" algn="l" rtl="0">
              <a:lnSpc>
                <a:spcPct val="120000"/>
              </a:lnSpc>
              <a:spcBef>
                <a:spcPts val="500"/>
              </a:spcBef>
              <a:spcAft>
                <a:spcPts val="0"/>
              </a:spcAft>
              <a:buClr>
                <a:schemeClr val="lt1"/>
              </a:buClr>
              <a:buSzPts val="2500"/>
              <a:buFont typeface="Arial"/>
              <a:buNone/>
              <a:defRPr sz="2000" b="1" i="0" u="none" strike="noStrike" cap="none">
                <a:solidFill>
                  <a:schemeClr val="lt1"/>
                </a:solidFill>
                <a:latin typeface="Questrial"/>
                <a:ea typeface="Questrial"/>
                <a:cs typeface="Questrial"/>
                <a:sym typeface="Questrial"/>
              </a:defRPr>
            </a:lvl2pPr>
            <a:lvl3pPr marL="1371600" marR="0" lvl="2" indent="-228600" algn="l" rtl="0">
              <a:lnSpc>
                <a:spcPct val="120000"/>
              </a:lnSpc>
              <a:spcBef>
                <a:spcPts val="500"/>
              </a:spcBef>
              <a:spcAft>
                <a:spcPts val="0"/>
              </a:spcAft>
              <a:buClr>
                <a:schemeClr val="lt1"/>
              </a:buClr>
              <a:buSzPts val="2250"/>
              <a:buFont typeface="Arial"/>
              <a:buNone/>
              <a:defRPr sz="1800" b="1" i="0" u="none" strike="noStrike" cap="none">
                <a:solidFill>
                  <a:schemeClr val="lt1"/>
                </a:solidFill>
                <a:latin typeface="Questrial"/>
                <a:ea typeface="Questrial"/>
                <a:cs typeface="Questrial"/>
                <a:sym typeface="Questrial"/>
              </a:defRPr>
            </a:lvl3pPr>
            <a:lvl4pPr marL="1828800" marR="0" lvl="3"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4pPr>
            <a:lvl5pPr marL="2286000" marR="0" lvl="4"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5pPr>
            <a:lvl6pPr marL="2743200" marR="0" lvl="5"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6pPr>
            <a:lvl7pPr marL="3200400" marR="0" lvl="6"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7pPr>
            <a:lvl8pPr marL="3657600" marR="0" lvl="7"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8pPr>
            <a:lvl9pPr marL="4114800" marR="0" lvl="8"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9pPr>
          </a:lstStyle>
          <a:p>
            <a:endParaRPr/>
          </a:p>
        </p:txBody>
      </p:sp>
      <p:sp>
        <p:nvSpPr>
          <p:cNvPr id="140" name="Google Shape;140;p7"/>
          <p:cNvSpPr txBox="1">
            <a:spLocks noGrp="1"/>
          </p:cNvSpPr>
          <p:nvPr>
            <p:ph type="body" idx="2"/>
          </p:nvPr>
        </p:nvSpPr>
        <p:spPr>
          <a:xfrm>
            <a:off x="1141410" y="3073397"/>
            <a:ext cx="4878391" cy="2717801"/>
          </a:xfrm>
          <a:prstGeom prst="rect">
            <a:avLst/>
          </a:prstGeom>
          <a:noFill/>
          <a:ln>
            <a:noFill/>
          </a:ln>
        </p:spPr>
        <p:txBody>
          <a:bodyPr spcFirstLastPara="1" wrap="square" lIns="91425" tIns="45700" rIns="91425" bIns="45700" anchor="t" anchorCtr="0"/>
          <a:lstStyle>
            <a:lvl1pPr marL="457200" marR="0" lvl="0" indent="-419100" algn="l" rtl="0">
              <a:lnSpc>
                <a:spcPct val="120000"/>
              </a:lnSpc>
              <a:spcBef>
                <a:spcPts val="1000"/>
              </a:spcBef>
              <a:spcAft>
                <a:spcPts val="0"/>
              </a:spcAft>
              <a:buClr>
                <a:schemeClr val="lt1"/>
              </a:buClr>
              <a:buSzPts val="3000"/>
              <a:buFont typeface="Arial"/>
              <a:buChar char="•"/>
              <a:defRPr sz="2400" b="0" i="0" u="none" strike="noStrike" cap="none">
                <a:solidFill>
                  <a:schemeClr val="lt1"/>
                </a:solidFill>
                <a:latin typeface="Questrial"/>
                <a:ea typeface="Questrial"/>
                <a:cs typeface="Questrial"/>
                <a:sym typeface="Questrial"/>
              </a:defRPr>
            </a:lvl1pPr>
            <a:lvl2pPr marL="914400" marR="0" lvl="1" indent="-387350"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Questrial"/>
                <a:ea typeface="Questrial"/>
                <a:cs typeface="Questrial"/>
                <a:sym typeface="Questrial"/>
              </a:defRPr>
            </a:lvl2pPr>
            <a:lvl3pPr marL="1371600" marR="0" lvl="2" indent="-371475"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Questrial"/>
                <a:ea typeface="Questrial"/>
                <a:cs typeface="Questrial"/>
                <a:sym typeface="Questrial"/>
              </a:defRPr>
            </a:lvl3pPr>
            <a:lvl4pPr marL="1828800" marR="0" lvl="3"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4pPr>
            <a:lvl5pPr marL="2286000" marR="0" lvl="4"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5pPr>
            <a:lvl6pPr marL="2743200" marR="0" lvl="5"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6pPr>
            <a:lvl7pPr marL="3200400" marR="0" lvl="6"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7pPr>
            <a:lvl8pPr marL="3657600" marR="0" lvl="7"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8pPr>
            <a:lvl9pPr marL="4114800" marR="0" lvl="8"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9pPr>
          </a:lstStyle>
          <a:p>
            <a:endParaRPr/>
          </a:p>
        </p:txBody>
      </p:sp>
      <p:sp>
        <p:nvSpPr>
          <p:cNvPr id="141" name="Google Shape;141;p7"/>
          <p:cNvSpPr txBox="1">
            <a:spLocks noGrp="1"/>
          </p:cNvSpPr>
          <p:nvPr>
            <p:ph type="body" idx="3"/>
          </p:nvPr>
        </p:nvSpPr>
        <p:spPr>
          <a:xfrm>
            <a:off x="6400808" y="2249485"/>
            <a:ext cx="4646602"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lt1"/>
              </a:buClr>
              <a:buSzPts val="3000"/>
              <a:buFont typeface="Arial"/>
              <a:buNone/>
              <a:defRPr sz="2400" b="0" i="0" u="none" strike="noStrike" cap="none">
                <a:solidFill>
                  <a:schemeClr val="lt1"/>
                </a:solidFill>
                <a:latin typeface="Questrial"/>
                <a:ea typeface="Questrial"/>
                <a:cs typeface="Questrial"/>
                <a:sym typeface="Questrial"/>
              </a:defRPr>
            </a:lvl1pPr>
            <a:lvl2pPr marL="914400" marR="0" lvl="1" indent="-228600" algn="l" rtl="0">
              <a:lnSpc>
                <a:spcPct val="120000"/>
              </a:lnSpc>
              <a:spcBef>
                <a:spcPts val="500"/>
              </a:spcBef>
              <a:spcAft>
                <a:spcPts val="0"/>
              </a:spcAft>
              <a:buClr>
                <a:schemeClr val="lt1"/>
              </a:buClr>
              <a:buSzPts val="2500"/>
              <a:buFont typeface="Arial"/>
              <a:buNone/>
              <a:defRPr sz="2000" b="1" i="0" u="none" strike="noStrike" cap="none">
                <a:solidFill>
                  <a:schemeClr val="lt1"/>
                </a:solidFill>
                <a:latin typeface="Questrial"/>
                <a:ea typeface="Questrial"/>
                <a:cs typeface="Questrial"/>
                <a:sym typeface="Questrial"/>
              </a:defRPr>
            </a:lvl2pPr>
            <a:lvl3pPr marL="1371600" marR="0" lvl="2" indent="-228600" algn="l" rtl="0">
              <a:lnSpc>
                <a:spcPct val="120000"/>
              </a:lnSpc>
              <a:spcBef>
                <a:spcPts val="500"/>
              </a:spcBef>
              <a:spcAft>
                <a:spcPts val="0"/>
              </a:spcAft>
              <a:buClr>
                <a:schemeClr val="lt1"/>
              </a:buClr>
              <a:buSzPts val="2250"/>
              <a:buFont typeface="Arial"/>
              <a:buNone/>
              <a:defRPr sz="1800" b="1" i="0" u="none" strike="noStrike" cap="none">
                <a:solidFill>
                  <a:schemeClr val="lt1"/>
                </a:solidFill>
                <a:latin typeface="Questrial"/>
                <a:ea typeface="Questrial"/>
                <a:cs typeface="Questrial"/>
                <a:sym typeface="Questrial"/>
              </a:defRPr>
            </a:lvl3pPr>
            <a:lvl4pPr marL="1828800" marR="0" lvl="3"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4pPr>
            <a:lvl5pPr marL="2286000" marR="0" lvl="4"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5pPr>
            <a:lvl6pPr marL="2743200" marR="0" lvl="5"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6pPr>
            <a:lvl7pPr marL="3200400" marR="0" lvl="6"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7pPr>
            <a:lvl8pPr marL="3657600" marR="0" lvl="7"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8pPr>
            <a:lvl9pPr marL="4114800" marR="0" lvl="8" indent="-228600" algn="l" rtl="0">
              <a:lnSpc>
                <a:spcPct val="120000"/>
              </a:lnSpc>
              <a:spcBef>
                <a:spcPts val="500"/>
              </a:spcBef>
              <a:spcAft>
                <a:spcPts val="0"/>
              </a:spcAft>
              <a:buClr>
                <a:schemeClr val="lt1"/>
              </a:buClr>
              <a:buSzPts val="2000"/>
              <a:buFont typeface="Arial"/>
              <a:buNone/>
              <a:defRPr sz="1600" b="1" i="0" u="none" strike="noStrike" cap="none">
                <a:solidFill>
                  <a:schemeClr val="lt1"/>
                </a:solidFill>
                <a:latin typeface="Questrial"/>
                <a:ea typeface="Questrial"/>
                <a:cs typeface="Questrial"/>
                <a:sym typeface="Questrial"/>
              </a:defRPr>
            </a:lvl9pPr>
          </a:lstStyle>
          <a:p>
            <a:endParaRPr/>
          </a:p>
        </p:txBody>
      </p:sp>
      <p:sp>
        <p:nvSpPr>
          <p:cNvPr id="142" name="Google Shape;142;p7"/>
          <p:cNvSpPr txBox="1">
            <a:spLocks noGrp="1"/>
          </p:cNvSpPr>
          <p:nvPr>
            <p:ph type="body" idx="4"/>
          </p:nvPr>
        </p:nvSpPr>
        <p:spPr>
          <a:xfrm>
            <a:off x="6172200" y="3073397"/>
            <a:ext cx="4875210" cy="2717801"/>
          </a:xfrm>
          <a:prstGeom prst="rect">
            <a:avLst/>
          </a:prstGeom>
          <a:noFill/>
          <a:ln>
            <a:noFill/>
          </a:ln>
        </p:spPr>
        <p:txBody>
          <a:bodyPr spcFirstLastPara="1" wrap="square" lIns="91425" tIns="45700" rIns="91425" bIns="45700" anchor="t" anchorCtr="0"/>
          <a:lstStyle>
            <a:lvl1pPr marL="457200" marR="0" lvl="0" indent="-419100" algn="l" rtl="0">
              <a:lnSpc>
                <a:spcPct val="120000"/>
              </a:lnSpc>
              <a:spcBef>
                <a:spcPts val="1000"/>
              </a:spcBef>
              <a:spcAft>
                <a:spcPts val="0"/>
              </a:spcAft>
              <a:buClr>
                <a:schemeClr val="lt1"/>
              </a:buClr>
              <a:buSzPts val="3000"/>
              <a:buFont typeface="Arial"/>
              <a:buChar char="•"/>
              <a:defRPr sz="2400" b="0" i="0" u="none" strike="noStrike" cap="none">
                <a:solidFill>
                  <a:schemeClr val="lt1"/>
                </a:solidFill>
                <a:latin typeface="Questrial"/>
                <a:ea typeface="Questrial"/>
                <a:cs typeface="Questrial"/>
                <a:sym typeface="Questrial"/>
              </a:defRPr>
            </a:lvl1pPr>
            <a:lvl2pPr marL="914400" marR="0" lvl="1" indent="-387350"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Questrial"/>
                <a:ea typeface="Questrial"/>
                <a:cs typeface="Questrial"/>
                <a:sym typeface="Questrial"/>
              </a:defRPr>
            </a:lvl2pPr>
            <a:lvl3pPr marL="1371600" marR="0" lvl="2" indent="-371475"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Questrial"/>
                <a:ea typeface="Questrial"/>
                <a:cs typeface="Questrial"/>
                <a:sym typeface="Questrial"/>
              </a:defRPr>
            </a:lvl3pPr>
            <a:lvl4pPr marL="1828800" marR="0" lvl="3"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4pPr>
            <a:lvl5pPr marL="2286000" marR="0" lvl="4"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5pPr>
            <a:lvl6pPr marL="2743200" marR="0" lvl="5"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6pPr>
            <a:lvl7pPr marL="3200400" marR="0" lvl="6"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7pPr>
            <a:lvl8pPr marL="3657600" marR="0" lvl="7"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8pPr>
            <a:lvl9pPr marL="4114800" marR="0" lvl="8"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9pPr>
          </a:lstStyle>
          <a:p>
            <a:endParaRPr/>
          </a:p>
        </p:txBody>
      </p:sp>
      <p:sp>
        <p:nvSpPr>
          <p:cNvPr id="143" name="Google Shape;143;p7"/>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1050">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44" name="Google Shape;144;p7"/>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050" cap="none">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45" name="Google Shape;145;p7"/>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a:solidFill>
                  <a:schemeClr val="lt1"/>
                </a:solidFill>
                <a:latin typeface="Questrial"/>
                <a:ea typeface="Questrial"/>
                <a:cs typeface="Questrial"/>
                <a:sym typeface="Questrial"/>
              </a:defRPr>
            </a:lvl1pPr>
            <a:lvl2pPr marL="0" marR="0" lvl="1" indent="0" algn="r" rtl="0">
              <a:spcBef>
                <a:spcPts val="0"/>
              </a:spcBef>
              <a:buNone/>
              <a:defRPr sz="1050">
                <a:solidFill>
                  <a:schemeClr val="lt1"/>
                </a:solidFill>
                <a:latin typeface="Questrial"/>
                <a:ea typeface="Questrial"/>
                <a:cs typeface="Questrial"/>
                <a:sym typeface="Questrial"/>
              </a:defRPr>
            </a:lvl2pPr>
            <a:lvl3pPr marL="0" marR="0" lvl="2" indent="0" algn="r" rtl="0">
              <a:spcBef>
                <a:spcPts val="0"/>
              </a:spcBef>
              <a:buNone/>
              <a:defRPr sz="1050">
                <a:solidFill>
                  <a:schemeClr val="lt1"/>
                </a:solidFill>
                <a:latin typeface="Questrial"/>
                <a:ea typeface="Questrial"/>
                <a:cs typeface="Questrial"/>
                <a:sym typeface="Questrial"/>
              </a:defRPr>
            </a:lvl3pPr>
            <a:lvl4pPr marL="0" marR="0" lvl="3" indent="0" algn="r" rtl="0">
              <a:spcBef>
                <a:spcPts val="0"/>
              </a:spcBef>
              <a:buNone/>
              <a:defRPr sz="1050">
                <a:solidFill>
                  <a:schemeClr val="lt1"/>
                </a:solidFill>
                <a:latin typeface="Questrial"/>
                <a:ea typeface="Questrial"/>
                <a:cs typeface="Questrial"/>
                <a:sym typeface="Questrial"/>
              </a:defRPr>
            </a:lvl4pPr>
            <a:lvl5pPr marL="0" marR="0" lvl="4" indent="0" algn="r" rtl="0">
              <a:spcBef>
                <a:spcPts val="0"/>
              </a:spcBef>
              <a:buNone/>
              <a:defRPr sz="1050">
                <a:solidFill>
                  <a:schemeClr val="lt1"/>
                </a:solidFill>
                <a:latin typeface="Questrial"/>
                <a:ea typeface="Questrial"/>
                <a:cs typeface="Questrial"/>
                <a:sym typeface="Questrial"/>
              </a:defRPr>
            </a:lvl5pPr>
            <a:lvl6pPr marL="0" marR="0" lvl="5" indent="0" algn="r" rtl="0">
              <a:spcBef>
                <a:spcPts val="0"/>
              </a:spcBef>
              <a:buNone/>
              <a:defRPr sz="1050">
                <a:solidFill>
                  <a:schemeClr val="lt1"/>
                </a:solidFill>
                <a:latin typeface="Questrial"/>
                <a:ea typeface="Questrial"/>
                <a:cs typeface="Questrial"/>
                <a:sym typeface="Questrial"/>
              </a:defRPr>
            </a:lvl6pPr>
            <a:lvl7pPr marL="0" marR="0" lvl="6" indent="0" algn="r" rtl="0">
              <a:spcBef>
                <a:spcPts val="0"/>
              </a:spcBef>
              <a:buNone/>
              <a:defRPr sz="1050">
                <a:solidFill>
                  <a:schemeClr val="lt1"/>
                </a:solidFill>
                <a:latin typeface="Questrial"/>
                <a:ea typeface="Questrial"/>
                <a:cs typeface="Questrial"/>
                <a:sym typeface="Questrial"/>
              </a:defRPr>
            </a:lvl7pPr>
            <a:lvl8pPr marL="0" marR="0" lvl="7" indent="0" algn="r" rtl="0">
              <a:spcBef>
                <a:spcPts val="0"/>
              </a:spcBef>
              <a:buNone/>
              <a:defRPr sz="1050">
                <a:solidFill>
                  <a:schemeClr val="lt1"/>
                </a:solidFill>
                <a:latin typeface="Questrial"/>
                <a:ea typeface="Questrial"/>
                <a:cs typeface="Questrial"/>
                <a:sym typeface="Questrial"/>
              </a:defRPr>
            </a:lvl8pPr>
            <a:lvl9pPr marL="0" marR="0" lvl="8" indent="0" algn="r" rtl="0">
              <a:spcBef>
                <a:spcPts val="0"/>
              </a:spcBef>
              <a:buNone/>
              <a:defRPr sz="1050">
                <a:solidFill>
                  <a:schemeClr val="lt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olo titolo" type="titleOnly">
  <p:cSld name="TITLE_ONLY">
    <p:spTree>
      <p:nvGrpSpPr>
        <p:cNvPr id="1" name="Shape 146"/>
        <p:cNvGrpSpPr/>
        <p:nvPr/>
      </p:nvGrpSpPr>
      <p:grpSpPr>
        <a:xfrm>
          <a:off x="0" y="0"/>
          <a:ext cx="0" cy="0"/>
          <a:chOff x="0" y="0"/>
          <a:chExt cx="0" cy="0"/>
        </a:xfrm>
      </p:grpSpPr>
      <p:sp>
        <p:nvSpPr>
          <p:cNvPr id="147" name="Google Shape;147;p8"/>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lt1"/>
              </a:buClr>
              <a:buSzPts val="3600"/>
              <a:buFont typeface="Questrial"/>
              <a:buNone/>
              <a:defRPr sz="3600" b="0" i="0" u="none" strike="noStrike" cap="none">
                <a:solidFill>
                  <a:schemeClr val="lt1"/>
                </a:solidFill>
                <a:latin typeface="Questrial"/>
                <a:ea typeface="Questrial"/>
                <a:cs typeface="Questrial"/>
                <a:sym typeface="Quest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48" name="Google Shape;148;p8"/>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1050">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49" name="Google Shape;149;p8"/>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050" cap="none">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50" name="Google Shape;150;p8"/>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a:solidFill>
                  <a:schemeClr val="lt1"/>
                </a:solidFill>
                <a:latin typeface="Questrial"/>
                <a:ea typeface="Questrial"/>
                <a:cs typeface="Questrial"/>
                <a:sym typeface="Questrial"/>
              </a:defRPr>
            </a:lvl1pPr>
            <a:lvl2pPr marL="0" marR="0" lvl="1" indent="0" algn="r" rtl="0">
              <a:spcBef>
                <a:spcPts val="0"/>
              </a:spcBef>
              <a:buNone/>
              <a:defRPr sz="1050">
                <a:solidFill>
                  <a:schemeClr val="lt1"/>
                </a:solidFill>
                <a:latin typeface="Questrial"/>
                <a:ea typeface="Questrial"/>
                <a:cs typeface="Questrial"/>
                <a:sym typeface="Questrial"/>
              </a:defRPr>
            </a:lvl2pPr>
            <a:lvl3pPr marL="0" marR="0" lvl="2" indent="0" algn="r" rtl="0">
              <a:spcBef>
                <a:spcPts val="0"/>
              </a:spcBef>
              <a:buNone/>
              <a:defRPr sz="1050">
                <a:solidFill>
                  <a:schemeClr val="lt1"/>
                </a:solidFill>
                <a:latin typeface="Questrial"/>
                <a:ea typeface="Questrial"/>
                <a:cs typeface="Questrial"/>
                <a:sym typeface="Questrial"/>
              </a:defRPr>
            </a:lvl3pPr>
            <a:lvl4pPr marL="0" marR="0" lvl="3" indent="0" algn="r" rtl="0">
              <a:spcBef>
                <a:spcPts val="0"/>
              </a:spcBef>
              <a:buNone/>
              <a:defRPr sz="1050">
                <a:solidFill>
                  <a:schemeClr val="lt1"/>
                </a:solidFill>
                <a:latin typeface="Questrial"/>
                <a:ea typeface="Questrial"/>
                <a:cs typeface="Questrial"/>
                <a:sym typeface="Questrial"/>
              </a:defRPr>
            </a:lvl4pPr>
            <a:lvl5pPr marL="0" marR="0" lvl="4" indent="0" algn="r" rtl="0">
              <a:spcBef>
                <a:spcPts val="0"/>
              </a:spcBef>
              <a:buNone/>
              <a:defRPr sz="1050">
                <a:solidFill>
                  <a:schemeClr val="lt1"/>
                </a:solidFill>
                <a:latin typeface="Questrial"/>
                <a:ea typeface="Questrial"/>
                <a:cs typeface="Questrial"/>
                <a:sym typeface="Questrial"/>
              </a:defRPr>
            </a:lvl5pPr>
            <a:lvl6pPr marL="0" marR="0" lvl="5" indent="0" algn="r" rtl="0">
              <a:spcBef>
                <a:spcPts val="0"/>
              </a:spcBef>
              <a:buNone/>
              <a:defRPr sz="1050">
                <a:solidFill>
                  <a:schemeClr val="lt1"/>
                </a:solidFill>
                <a:latin typeface="Questrial"/>
                <a:ea typeface="Questrial"/>
                <a:cs typeface="Questrial"/>
                <a:sym typeface="Questrial"/>
              </a:defRPr>
            </a:lvl6pPr>
            <a:lvl7pPr marL="0" marR="0" lvl="6" indent="0" algn="r" rtl="0">
              <a:spcBef>
                <a:spcPts val="0"/>
              </a:spcBef>
              <a:buNone/>
              <a:defRPr sz="1050">
                <a:solidFill>
                  <a:schemeClr val="lt1"/>
                </a:solidFill>
                <a:latin typeface="Questrial"/>
                <a:ea typeface="Questrial"/>
                <a:cs typeface="Questrial"/>
                <a:sym typeface="Questrial"/>
              </a:defRPr>
            </a:lvl7pPr>
            <a:lvl8pPr marL="0" marR="0" lvl="7" indent="0" algn="r" rtl="0">
              <a:spcBef>
                <a:spcPts val="0"/>
              </a:spcBef>
              <a:buNone/>
              <a:defRPr sz="1050">
                <a:solidFill>
                  <a:schemeClr val="lt1"/>
                </a:solidFill>
                <a:latin typeface="Questrial"/>
                <a:ea typeface="Questrial"/>
                <a:cs typeface="Questrial"/>
                <a:sym typeface="Questrial"/>
              </a:defRPr>
            </a:lvl8pPr>
            <a:lvl9pPr marL="0" marR="0" lvl="8" indent="0" algn="r" rtl="0">
              <a:spcBef>
                <a:spcPts val="0"/>
              </a:spcBef>
              <a:buNone/>
              <a:defRPr sz="1050">
                <a:solidFill>
                  <a:schemeClr val="lt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uto con didascalia" type="objTx">
  <p:cSld name="OBJECT_WITH_CAPTION_TEXT">
    <p:spTree>
      <p:nvGrpSpPr>
        <p:cNvPr id="1" name="Shape 151"/>
        <p:cNvGrpSpPr/>
        <p:nvPr/>
      </p:nvGrpSpPr>
      <p:grpSpPr>
        <a:xfrm>
          <a:off x="0" y="0"/>
          <a:ext cx="0" cy="0"/>
          <a:chOff x="0" y="0"/>
          <a:chExt cx="0" cy="0"/>
        </a:xfrm>
      </p:grpSpPr>
      <p:sp>
        <p:nvSpPr>
          <p:cNvPr id="152" name="Google Shape;152;p9"/>
          <p:cNvSpPr txBox="1">
            <a:spLocks noGrp="1"/>
          </p:cNvSpPr>
          <p:nvPr>
            <p:ph type="title"/>
          </p:nvPr>
        </p:nvSpPr>
        <p:spPr>
          <a:xfrm>
            <a:off x="1146705" y="609601"/>
            <a:ext cx="3856037" cy="1639884"/>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lt1"/>
              </a:buClr>
              <a:buSzPts val="3200"/>
              <a:buFont typeface="Questrial"/>
              <a:buNone/>
              <a:defRPr sz="3200" b="0" i="0" u="none" strike="noStrike" cap="none">
                <a:solidFill>
                  <a:schemeClr val="lt1"/>
                </a:solidFill>
                <a:latin typeface="Questrial"/>
                <a:ea typeface="Questrial"/>
                <a:cs typeface="Questrial"/>
                <a:sym typeface="Quest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53" name="Google Shape;153;p9"/>
          <p:cNvSpPr txBox="1">
            <a:spLocks noGrp="1"/>
          </p:cNvSpPr>
          <p:nvPr>
            <p:ph type="body" idx="1"/>
          </p:nvPr>
        </p:nvSpPr>
        <p:spPr>
          <a:xfrm>
            <a:off x="5156200" y="592666"/>
            <a:ext cx="5891209" cy="5198534"/>
          </a:xfrm>
          <a:prstGeom prst="rect">
            <a:avLst/>
          </a:prstGeom>
          <a:noFill/>
          <a:ln>
            <a:noFill/>
          </a:ln>
        </p:spPr>
        <p:txBody>
          <a:bodyPr spcFirstLastPara="1" wrap="square" lIns="91425" tIns="45700" rIns="91425" bIns="45700" anchor="ctr" anchorCtr="0"/>
          <a:lstStyle>
            <a:lvl1pPr marL="457200" marR="0" lvl="0" indent="-419100" algn="l" rtl="0">
              <a:lnSpc>
                <a:spcPct val="120000"/>
              </a:lnSpc>
              <a:spcBef>
                <a:spcPts val="1000"/>
              </a:spcBef>
              <a:spcAft>
                <a:spcPts val="0"/>
              </a:spcAft>
              <a:buClr>
                <a:schemeClr val="lt1"/>
              </a:buClr>
              <a:buSzPts val="3000"/>
              <a:buFont typeface="Arial"/>
              <a:buChar char="•"/>
              <a:defRPr sz="2400" b="0" i="0" u="none" strike="noStrike" cap="none">
                <a:solidFill>
                  <a:schemeClr val="lt1"/>
                </a:solidFill>
                <a:latin typeface="Questrial"/>
                <a:ea typeface="Questrial"/>
                <a:cs typeface="Questrial"/>
                <a:sym typeface="Questrial"/>
              </a:defRPr>
            </a:lvl1pPr>
            <a:lvl2pPr marL="914400" marR="0" lvl="1" indent="-387350"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Questrial"/>
                <a:ea typeface="Questrial"/>
                <a:cs typeface="Questrial"/>
                <a:sym typeface="Questrial"/>
              </a:defRPr>
            </a:lvl2pPr>
            <a:lvl3pPr marL="1371600" marR="0" lvl="2" indent="-371475"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Questrial"/>
                <a:ea typeface="Questrial"/>
                <a:cs typeface="Questrial"/>
                <a:sym typeface="Questrial"/>
              </a:defRPr>
            </a:lvl3pPr>
            <a:lvl4pPr marL="1828800" marR="0" lvl="3"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4pPr>
            <a:lvl5pPr marL="2286000" marR="0" lvl="4"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5pPr>
            <a:lvl6pPr marL="2743200" marR="0" lvl="5"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6pPr>
            <a:lvl7pPr marL="3200400" marR="0" lvl="6"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7pPr>
            <a:lvl8pPr marL="3657600" marR="0" lvl="7"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8pPr>
            <a:lvl9pPr marL="4114800" marR="0" lvl="8"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9pPr>
          </a:lstStyle>
          <a:p>
            <a:endParaRPr/>
          </a:p>
        </p:txBody>
      </p:sp>
      <p:sp>
        <p:nvSpPr>
          <p:cNvPr id="154" name="Google Shape;154;p9"/>
          <p:cNvSpPr txBox="1">
            <a:spLocks noGrp="1"/>
          </p:cNvSpPr>
          <p:nvPr>
            <p:ph type="body" idx="2"/>
          </p:nvPr>
        </p:nvSpPr>
        <p:spPr>
          <a:xfrm>
            <a:off x="1146705" y="2249486"/>
            <a:ext cx="3856037" cy="3541714"/>
          </a:xfrm>
          <a:prstGeom prst="rect">
            <a:avLst/>
          </a:prstGeom>
          <a:noFill/>
          <a:ln>
            <a:noFill/>
          </a:ln>
        </p:spPr>
        <p:txBody>
          <a:bodyPr spcFirstLastPara="1" wrap="square" lIns="91425" tIns="45700" rIns="91425" bIns="45700" anchor="t" anchorCtr="0"/>
          <a:lstStyle>
            <a:lvl1pPr marL="457200" marR="0" lvl="0" indent="-228600" algn="l" rtl="0">
              <a:lnSpc>
                <a:spcPct val="120000"/>
              </a:lnSpc>
              <a:spcBef>
                <a:spcPts val="1000"/>
              </a:spcBef>
              <a:spcAft>
                <a:spcPts val="0"/>
              </a:spcAft>
              <a:buClr>
                <a:schemeClr val="lt1"/>
              </a:buClr>
              <a:buSzPts val="2000"/>
              <a:buFont typeface="Arial"/>
              <a:buNone/>
              <a:defRPr sz="1600" b="0" i="0" u="none" strike="noStrike" cap="none">
                <a:solidFill>
                  <a:schemeClr val="lt1"/>
                </a:solidFill>
                <a:latin typeface="Questrial"/>
                <a:ea typeface="Questrial"/>
                <a:cs typeface="Questrial"/>
                <a:sym typeface="Questrial"/>
              </a:defRPr>
            </a:lvl1pPr>
            <a:lvl2pPr marL="914400" marR="0" lvl="1" indent="-228600" algn="l" rtl="0">
              <a:lnSpc>
                <a:spcPct val="120000"/>
              </a:lnSpc>
              <a:spcBef>
                <a:spcPts val="500"/>
              </a:spcBef>
              <a:spcAft>
                <a:spcPts val="0"/>
              </a:spcAft>
              <a:buClr>
                <a:schemeClr val="lt1"/>
              </a:buClr>
              <a:buSzPts val="1750"/>
              <a:buFont typeface="Arial"/>
              <a:buNone/>
              <a:defRPr sz="1400" b="0" i="0" u="none" strike="noStrike" cap="none">
                <a:solidFill>
                  <a:schemeClr val="lt1"/>
                </a:solidFill>
                <a:latin typeface="Questrial"/>
                <a:ea typeface="Questrial"/>
                <a:cs typeface="Questrial"/>
                <a:sym typeface="Questrial"/>
              </a:defRPr>
            </a:lvl2pPr>
            <a:lvl3pPr marL="1371600" marR="0" lvl="2" indent="-228600" algn="l" rtl="0">
              <a:lnSpc>
                <a:spcPct val="120000"/>
              </a:lnSpc>
              <a:spcBef>
                <a:spcPts val="500"/>
              </a:spcBef>
              <a:spcAft>
                <a:spcPts val="0"/>
              </a:spcAft>
              <a:buClr>
                <a:schemeClr val="lt1"/>
              </a:buClr>
              <a:buSzPts val="1500"/>
              <a:buFont typeface="Arial"/>
              <a:buNone/>
              <a:defRPr sz="1200" b="0" i="0" u="none" strike="noStrike" cap="none">
                <a:solidFill>
                  <a:schemeClr val="lt1"/>
                </a:solidFill>
                <a:latin typeface="Questrial"/>
                <a:ea typeface="Questrial"/>
                <a:cs typeface="Questrial"/>
                <a:sym typeface="Questrial"/>
              </a:defRPr>
            </a:lvl3pPr>
            <a:lvl4pPr marL="1828800" marR="0" lvl="3"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4pPr>
            <a:lvl5pPr marL="2286000" marR="0" lvl="4"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5pPr>
            <a:lvl6pPr marL="2743200" marR="0" lvl="5"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6pPr>
            <a:lvl7pPr marL="3200400" marR="0" lvl="6"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7pPr>
            <a:lvl8pPr marL="3657600" marR="0" lvl="7"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8pPr>
            <a:lvl9pPr marL="4114800" marR="0" lvl="8"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9pPr>
          </a:lstStyle>
          <a:p>
            <a:endParaRPr/>
          </a:p>
        </p:txBody>
      </p:sp>
      <p:sp>
        <p:nvSpPr>
          <p:cNvPr id="155" name="Google Shape;155;p9"/>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1050">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56" name="Google Shape;156;p9"/>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050" cap="none">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57" name="Google Shape;157;p9"/>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a:solidFill>
                  <a:schemeClr val="lt1"/>
                </a:solidFill>
                <a:latin typeface="Questrial"/>
                <a:ea typeface="Questrial"/>
                <a:cs typeface="Questrial"/>
                <a:sym typeface="Questrial"/>
              </a:defRPr>
            </a:lvl1pPr>
            <a:lvl2pPr marL="0" marR="0" lvl="1" indent="0" algn="r" rtl="0">
              <a:spcBef>
                <a:spcPts val="0"/>
              </a:spcBef>
              <a:buNone/>
              <a:defRPr sz="1050">
                <a:solidFill>
                  <a:schemeClr val="lt1"/>
                </a:solidFill>
                <a:latin typeface="Questrial"/>
                <a:ea typeface="Questrial"/>
                <a:cs typeface="Questrial"/>
                <a:sym typeface="Questrial"/>
              </a:defRPr>
            </a:lvl2pPr>
            <a:lvl3pPr marL="0" marR="0" lvl="2" indent="0" algn="r" rtl="0">
              <a:spcBef>
                <a:spcPts val="0"/>
              </a:spcBef>
              <a:buNone/>
              <a:defRPr sz="1050">
                <a:solidFill>
                  <a:schemeClr val="lt1"/>
                </a:solidFill>
                <a:latin typeface="Questrial"/>
                <a:ea typeface="Questrial"/>
                <a:cs typeface="Questrial"/>
                <a:sym typeface="Questrial"/>
              </a:defRPr>
            </a:lvl3pPr>
            <a:lvl4pPr marL="0" marR="0" lvl="3" indent="0" algn="r" rtl="0">
              <a:spcBef>
                <a:spcPts val="0"/>
              </a:spcBef>
              <a:buNone/>
              <a:defRPr sz="1050">
                <a:solidFill>
                  <a:schemeClr val="lt1"/>
                </a:solidFill>
                <a:latin typeface="Questrial"/>
                <a:ea typeface="Questrial"/>
                <a:cs typeface="Questrial"/>
                <a:sym typeface="Questrial"/>
              </a:defRPr>
            </a:lvl4pPr>
            <a:lvl5pPr marL="0" marR="0" lvl="4" indent="0" algn="r" rtl="0">
              <a:spcBef>
                <a:spcPts val="0"/>
              </a:spcBef>
              <a:buNone/>
              <a:defRPr sz="1050">
                <a:solidFill>
                  <a:schemeClr val="lt1"/>
                </a:solidFill>
                <a:latin typeface="Questrial"/>
                <a:ea typeface="Questrial"/>
                <a:cs typeface="Questrial"/>
                <a:sym typeface="Questrial"/>
              </a:defRPr>
            </a:lvl5pPr>
            <a:lvl6pPr marL="0" marR="0" lvl="5" indent="0" algn="r" rtl="0">
              <a:spcBef>
                <a:spcPts val="0"/>
              </a:spcBef>
              <a:buNone/>
              <a:defRPr sz="1050">
                <a:solidFill>
                  <a:schemeClr val="lt1"/>
                </a:solidFill>
                <a:latin typeface="Questrial"/>
                <a:ea typeface="Questrial"/>
                <a:cs typeface="Questrial"/>
                <a:sym typeface="Questrial"/>
              </a:defRPr>
            </a:lvl6pPr>
            <a:lvl7pPr marL="0" marR="0" lvl="6" indent="0" algn="r" rtl="0">
              <a:spcBef>
                <a:spcPts val="0"/>
              </a:spcBef>
              <a:buNone/>
              <a:defRPr sz="1050">
                <a:solidFill>
                  <a:schemeClr val="lt1"/>
                </a:solidFill>
                <a:latin typeface="Questrial"/>
                <a:ea typeface="Questrial"/>
                <a:cs typeface="Questrial"/>
                <a:sym typeface="Questrial"/>
              </a:defRPr>
            </a:lvl7pPr>
            <a:lvl8pPr marL="0" marR="0" lvl="7" indent="0" algn="r" rtl="0">
              <a:spcBef>
                <a:spcPts val="0"/>
              </a:spcBef>
              <a:buNone/>
              <a:defRPr sz="1050">
                <a:solidFill>
                  <a:schemeClr val="lt1"/>
                </a:solidFill>
                <a:latin typeface="Questrial"/>
                <a:ea typeface="Questrial"/>
                <a:cs typeface="Questrial"/>
                <a:sym typeface="Questrial"/>
              </a:defRPr>
            </a:lvl8pPr>
            <a:lvl9pPr marL="0" marR="0" lvl="8" indent="0" algn="r" rtl="0">
              <a:spcBef>
                <a:spcPts val="0"/>
              </a:spcBef>
              <a:buNone/>
              <a:defRPr sz="1050">
                <a:solidFill>
                  <a:schemeClr val="lt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mmagine con didascalia" type="picTx">
  <p:cSld name="PICTURE_WITH_CAPTION_TEXT">
    <p:spTree>
      <p:nvGrpSpPr>
        <p:cNvPr id="1" name="Shape 158"/>
        <p:cNvGrpSpPr/>
        <p:nvPr/>
      </p:nvGrpSpPr>
      <p:grpSpPr>
        <a:xfrm>
          <a:off x="0" y="0"/>
          <a:ext cx="0" cy="0"/>
          <a:chOff x="0" y="0"/>
          <a:chExt cx="0" cy="0"/>
        </a:xfrm>
      </p:grpSpPr>
      <p:sp>
        <p:nvSpPr>
          <p:cNvPr id="159" name="Google Shape;159;p10"/>
          <p:cNvSpPr txBox="1">
            <a:spLocks noGrp="1"/>
          </p:cNvSpPr>
          <p:nvPr>
            <p:ph type="title"/>
          </p:nvPr>
        </p:nvSpPr>
        <p:spPr>
          <a:xfrm>
            <a:off x="1141413" y="609600"/>
            <a:ext cx="5934508" cy="1639886"/>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lt1"/>
              </a:buClr>
              <a:buSzPts val="3200"/>
              <a:buFont typeface="Questrial"/>
              <a:buNone/>
              <a:defRPr sz="3200" b="0" i="0" u="none" strike="noStrike" cap="none">
                <a:solidFill>
                  <a:schemeClr val="lt1"/>
                </a:solidFill>
                <a:latin typeface="Questrial"/>
                <a:ea typeface="Questrial"/>
                <a:cs typeface="Questrial"/>
                <a:sym typeface="Quest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60" name="Google Shape;160;p10"/>
          <p:cNvSpPr>
            <a:spLocks noGrp="1"/>
          </p:cNvSpPr>
          <p:nvPr>
            <p:ph type="pic" idx="2"/>
          </p:nvPr>
        </p:nvSpPr>
        <p:spPr>
          <a:xfrm>
            <a:off x="7380721" y="609601"/>
            <a:ext cx="3666690" cy="5181599"/>
          </a:xfrm>
          <a:prstGeom prst="round2DiagRect">
            <a:avLst>
              <a:gd name="adj1" fmla="val 5608"/>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txBody>
          <a:bodyPr spcFirstLastPara="1" wrap="square" lIns="91425" tIns="45700" rIns="91425" bIns="45700" anchor="t" anchorCtr="0"/>
          <a:lstStyle>
            <a:lvl1pPr marR="0" lvl="0" algn="l" rtl="0">
              <a:lnSpc>
                <a:spcPct val="120000"/>
              </a:lnSpc>
              <a:spcBef>
                <a:spcPts val="1000"/>
              </a:spcBef>
              <a:spcAft>
                <a:spcPts val="0"/>
              </a:spcAft>
              <a:buClr>
                <a:schemeClr val="lt1"/>
              </a:buClr>
              <a:buSzPts val="4000"/>
              <a:buFont typeface="Arial"/>
              <a:buNone/>
              <a:defRPr sz="3200" b="0" i="0" u="none" strike="noStrike" cap="none">
                <a:solidFill>
                  <a:schemeClr val="lt1"/>
                </a:solidFill>
                <a:latin typeface="Questrial"/>
                <a:ea typeface="Questrial"/>
                <a:cs typeface="Questrial"/>
                <a:sym typeface="Questrial"/>
              </a:defRPr>
            </a:lvl1pPr>
            <a:lvl2pPr marR="0" lvl="1" algn="l" rtl="0">
              <a:lnSpc>
                <a:spcPct val="120000"/>
              </a:lnSpc>
              <a:spcBef>
                <a:spcPts val="500"/>
              </a:spcBef>
              <a:spcAft>
                <a:spcPts val="0"/>
              </a:spcAft>
              <a:buClr>
                <a:schemeClr val="lt1"/>
              </a:buClr>
              <a:buSzPts val="3500"/>
              <a:buFont typeface="Arial"/>
              <a:buNone/>
              <a:defRPr sz="2800" b="0" i="0" u="none" strike="noStrike" cap="none">
                <a:solidFill>
                  <a:schemeClr val="lt1"/>
                </a:solidFill>
                <a:latin typeface="Questrial"/>
                <a:ea typeface="Questrial"/>
                <a:cs typeface="Questrial"/>
                <a:sym typeface="Questrial"/>
              </a:defRPr>
            </a:lvl2pPr>
            <a:lvl3pPr marR="0" lvl="2" algn="l" rtl="0">
              <a:lnSpc>
                <a:spcPct val="120000"/>
              </a:lnSpc>
              <a:spcBef>
                <a:spcPts val="500"/>
              </a:spcBef>
              <a:spcAft>
                <a:spcPts val="0"/>
              </a:spcAft>
              <a:buClr>
                <a:schemeClr val="lt1"/>
              </a:buClr>
              <a:buSzPts val="3000"/>
              <a:buFont typeface="Arial"/>
              <a:buNone/>
              <a:defRPr sz="2400" b="0" i="0" u="none" strike="noStrike" cap="none">
                <a:solidFill>
                  <a:schemeClr val="lt1"/>
                </a:solidFill>
                <a:latin typeface="Questrial"/>
                <a:ea typeface="Questrial"/>
                <a:cs typeface="Questrial"/>
                <a:sym typeface="Questrial"/>
              </a:defRPr>
            </a:lvl3pPr>
            <a:lvl4pPr marR="0" lvl="3" algn="l" rtl="0">
              <a:lnSpc>
                <a:spcPct val="120000"/>
              </a:lnSpc>
              <a:spcBef>
                <a:spcPts val="500"/>
              </a:spcBef>
              <a:spcAft>
                <a:spcPts val="0"/>
              </a:spcAft>
              <a:buClr>
                <a:schemeClr val="lt1"/>
              </a:buClr>
              <a:buSzPts val="2500"/>
              <a:buFont typeface="Arial"/>
              <a:buNone/>
              <a:defRPr sz="2000" b="0" i="0" u="none" strike="noStrike" cap="none">
                <a:solidFill>
                  <a:schemeClr val="lt1"/>
                </a:solidFill>
                <a:latin typeface="Questrial"/>
                <a:ea typeface="Questrial"/>
                <a:cs typeface="Questrial"/>
                <a:sym typeface="Questrial"/>
              </a:defRPr>
            </a:lvl4pPr>
            <a:lvl5pPr marR="0" lvl="4" algn="l" rtl="0">
              <a:lnSpc>
                <a:spcPct val="120000"/>
              </a:lnSpc>
              <a:spcBef>
                <a:spcPts val="500"/>
              </a:spcBef>
              <a:spcAft>
                <a:spcPts val="0"/>
              </a:spcAft>
              <a:buClr>
                <a:schemeClr val="lt1"/>
              </a:buClr>
              <a:buSzPts val="2500"/>
              <a:buFont typeface="Arial"/>
              <a:buNone/>
              <a:defRPr sz="2000" b="0" i="0" u="none" strike="noStrike" cap="none">
                <a:solidFill>
                  <a:schemeClr val="lt1"/>
                </a:solidFill>
                <a:latin typeface="Questrial"/>
                <a:ea typeface="Questrial"/>
                <a:cs typeface="Questrial"/>
                <a:sym typeface="Questrial"/>
              </a:defRPr>
            </a:lvl5pPr>
            <a:lvl6pPr marR="0" lvl="5" algn="l" rtl="0">
              <a:lnSpc>
                <a:spcPct val="120000"/>
              </a:lnSpc>
              <a:spcBef>
                <a:spcPts val="500"/>
              </a:spcBef>
              <a:spcAft>
                <a:spcPts val="0"/>
              </a:spcAft>
              <a:buClr>
                <a:schemeClr val="lt1"/>
              </a:buClr>
              <a:buSzPts val="2500"/>
              <a:buFont typeface="Arial"/>
              <a:buNone/>
              <a:defRPr sz="2000" b="0" i="0" u="none" strike="noStrike" cap="none">
                <a:solidFill>
                  <a:schemeClr val="lt1"/>
                </a:solidFill>
                <a:latin typeface="Questrial"/>
                <a:ea typeface="Questrial"/>
                <a:cs typeface="Questrial"/>
                <a:sym typeface="Questrial"/>
              </a:defRPr>
            </a:lvl6pPr>
            <a:lvl7pPr marR="0" lvl="6" algn="l" rtl="0">
              <a:lnSpc>
                <a:spcPct val="120000"/>
              </a:lnSpc>
              <a:spcBef>
                <a:spcPts val="500"/>
              </a:spcBef>
              <a:spcAft>
                <a:spcPts val="0"/>
              </a:spcAft>
              <a:buClr>
                <a:schemeClr val="lt1"/>
              </a:buClr>
              <a:buSzPts val="2500"/>
              <a:buFont typeface="Arial"/>
              <a:buNone/>
              <a:defRPr sz="2000" b="0" i="0" u="none" strike="noStrike" cap="none">
                <a:solidFill>
                  <a:schemeClr val="lt1"/>
                </a:solidFill>
                <a:latin typeface="Questrial"/>
                <a:ea typeface="Questrial"/>
                <a:cs typeface="Questrial"/>
                <a:sym typeface="Questrial"/>
              </a:defRPr>
            </a:lvl7pPr>
            <a:lvl8pPr marR="0" lvl="7" algn="l" rtl="0">
              <a:lnSpc>
                <a:spcPct val="120000"/>
              </a:lnSpc>
              <a:spcBef>
                <a:spcPts val="500"/>
              </a:spcBef>
              <a:spcAft>
                <a:spcPts val="0"/>
              </a:spcAft>
              <a:buClr>
                <a:schemeClr val="lt1"/>
              </a:buClr>
              <a:buSzPts val="2500"/>
              <a:buFont typeface="Arial"/>
              <a:buNone/>
              <a:defRPr sz="2000" b="0" i="0" u="none" strike="noStrike" cap="none">
                <a:solidFill>
                  <a:schemeClr val="lt1"/>
                </a:solidFill>
                <a:latin typeface="Questrial"/>
                <a:ea typeface="Questrial"/>
                <a:cs typeface="Questrial"/>
                <a:sym typeface="Questrial"/>
              </a:defRPr>
            </a:lvl8pPr>
            <a:lvl9pPr marR="0" lvl="8" algn="l" rtl="0">
              <a:lnSpc>
                <a:spcPct val="120000"/>
              </a:lnSpc>
              <a:spcBef>
                <a:spcPts val="500"/>
              </a:spcBef>
              <a:spcAft>
                <a:spcPts val="0"/>
              </a:spcAft>
              <a:buClr>
                <a:schemeClr val="lt1"/>
              </a:buClr>
              <a:buSzPts val="2500"/>
              <a:buFont typeface="Arial"/>
              <a:buNone/>
              <a:defRPr sz="2000" b="0" i="0" u="none" strike="noStrike" cap="none">
                <a:solidFill>
                  <a:schemeClr val="lt1"/>
                </a:solidFill>
                <a:latin typeface="Questrial"/>
                <a:ea typeface="Questrial"/>
                <a:cs typeface="Questrial"/>
                <a:sym typeface="Questrial"/>
              </a:defRPr>
            </a:lvl9pPr>
          </a:lstStyle>
          <a:p>
            <a:endParaRPr/>
          </a:p>
        </p:txBody>
      </p:sp>
      <p:sp>
        <p:nvSpPr>
          <p:cNvPr id="161" name="Google Shape;161;p10"/>
          <p:cNvSpPr txBox="1">
            <a:spLocks noGrp="1"/>
          </p:cNvSpPr>
          <p:nvPr>
            <p:ph type="body" idx="1"/>
          </p:nvPr>
        </p:nvSpPr>
        <p:spPr>
          <a:xfrm>
            <a:off x="1141410" y="2249486"/>
            <a:ext cx="5934511" cy="3541714"/>
          </a:xfrm>
          <a:prstGeom prst="rect">
            <a:avLst/>
          </a:prstGeom>
          <a:noFill/>
          <a:ln>
            <a:noFill/>
          </a:ln>
        </p:spPr>
        <p:txBody>
          <a:bodyPr spcFirstLastPara="1" wrap="square" lIns="91425" tIns="45700" rIns="91425" bIns="45700" anchor="t" anchorCtr="0"/>
          <a:lstStyle>
            <a:lvl1pPr marL="457200" marR="0" lvl="0" indent="-228600" algn="l" rtl="0">
              <a:lnSpc>
                <a:spcPct val="120000"/>
              </a:lnSpc>
              <a:spcBef>
                <a:spcPts val="1000"/>
              </a:spcBef>
              <a:spcAft>
                <a:spcPts val="0"/>
              </a:spcAft>
              <a:buClr>
                <a:schemeClr val="lt1"/>
              </a:buClr>
              <a:buSzPts val="2000"/>
              <a:buFont typeface="Arial"/>
              <a:buNone/>
              <a:defRPr sz="1600" b="0" i="0" u="none" strike="noStrike" cap="none">
                <a:solidFill>
                  <a:schemeClr val="lt1"/>
                </a:solidFill>
                <a:latin typeface="Questrial"/>
                <a:ea typeface="Questrial"/>
                <a:cs typeface="Questrial"/>
                <a:sym typeface="Questrial"/>
              </a:defRPr>
            </a:lvl1pPr>
            <a:lvl2pPr marL="914400" marR="0" lvl="1" indent="-228600" algn="l" rtl="0">
              <a:lnSpc>
                <a:spcPct val="120000"/>
              </a:lnSpc>
              <a:spcBef>
                <a:spcPts val="500"/>
              </a:spcBef>
              <a:spcAft>
                <a:spcPts val="0"/>
              </a:spcAft>
              <a:buClr>
                <a:schemeClr val="lt1"/>
              </a:buClr>
              <a:buSzPts val="1750"/>
              <a:buFont typeface="Arial"/>
              <a:buNone/>
              <a:defRPr sz="1400" b="0" i="0" u="none" strike="noStrike" cap="none">
                <a:solidFill>
                  <a:schemeClr val="lt1"/>
                </a:solidFill>
                <a:latin typeface="Questrial"/>
                <a:ea typeface="Questrial"/>
                <a:cs typeface="Questrial"/>
                <a:sym typeface="Questrial"/>
              </a:defRPr>
            </a:lvl2pPr>
            <a:lvl3pPr marL="1371600" marR="0" lvl="2" indent="-228600" algn="l" rtl="0">
              <a:lnSpc>
                <a:spcPct val="120000"/>
              </a:lnSpc>
              <a:spcBef>
                <a:spcPts val="500"/>
              </a:spcBef>
              <a:spcAft>
                <a:spcPts val="0"/>
              </a:spcAft>
              <a:buClr>
                <a:schemeClr val="lt1"/>
              </a:buClr>
              <a:buSzPts val="1500"/>
              <a:buFont typeface="Arial"/>
              <a:buNone/>
              <a:defRPr sz="1200" b="0" i="0" u="none" strike="noStrike" cap="none">
                <a:solidFill>
                  <a:schemeClr val="lt1"/>
                </a:solidFill>
                <a:latin typeface="Questrial"/>
                <a:ea typeface="Questrial"/>
                <a:cs typeface="Questrial"/>
                <a:sym typeface="Questrial"/>
              </a:defRPr>
            </a:lvl3pPr>
            <a:lvl4pPr marL="1828800" marR="0" lvl="3"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4pPr>
            <a:lvl5pPr marL="2286000" marR="0" lvl="4"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5pPr>
            <a:lvl6pPr marL="2743200" marR="0" lvl="5"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6pPr>
            <a:lvl7pPr marL="3200400" marR="0" lvl="6"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7pPr>
            <a:lvl8pPr marL="3657600" marR="0" lvl="7"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8pPr>
            <a:lvl9pPr marL="4114800" marR="0" lvl="8" indent="-228600" algn="l" rtl="0">
              <a:lnSpc>
                <a:spcPct val="120000"/>
              </a:lnSpc>
              <a:spcBef>
                <a:spcPts val="500"/>
              </a:spcBef>
              <a:spcAft>
                <a:spcPts val="0"/>
              </a:spcAft>
              <a:buClr>
                <a:schemeClr val="lt1"/>
              </a:buClr>
              <a:buSzPts val="1250"/>
              <a:buFont typeface="Arial"/>
              <a:buNone/>
              <a:defRPr sz="1000" b="0" i="0" u="none" strike="noStrike" cap="none">
                <a:solidFill>
                  <a:schemeClr val="lt1"/>
                </a:solidFill>
                <a:latin typeface="Questrial"/>
                <a:ea typeface="Questrial"/>
                <a:cs typeface="Questrial"/>
                <a:sym typeface="Questrial"/>
              </a:defRPr>
            </a:lvl9pPr>
          </a:lstStyle>
          <a:p>
            <a:endParaRPr/>
          </a:p>
        </p:txBody>
      </p:sp>
      <p:sp>
        <p:nvSpPr>
          <p:cNvPr id="162" name="Google Shape;162;p10"/>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1050">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63" name="Google Shape;163;p10"/>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050" cap="none">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164" name="Google Shape;164;p10"/>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a:solidFill>
                  <a:schemeClr val="lt1"/>
                </a:solidFill>
                <a:latin typeface="Questrial"/>
                <a:ea typeface="Questrial"/>
                <a:cs typeface="Questrial"/>
                <a:sym typeface="Questrial"/>
              </a:defRPr>
            </a:lvl1pPr>
            <a:lvl2pPr marL="0" marR="0" lvl="1" indent="0" algn="r" rtl="0">
              <a:spcBef>
                <a:spcPts val="0"/>
              </a:spcBef>
              <a:buNone/>
              <a:defRPr sz="1050">
                <a:solidFill>
                  <a:schemeClr val="lt1"/>
                </a:solidFill>
                <a:latin typeface="Questrial"/>
                <a:ea typeface="Questrial"/>
                <a:cs typeface="Questrial"/>
                <a:sym typeface="Questrial"/>
              </a:defRPr>
            </a:lvl2pPr>
            <a:lvl3pPr marL="0" marR="0" lvl="2" indent="0" algn="r" rtl="0">
              <a:spcBef>
                <a:spcPts val="0"/>
              </a:spcBef>
              <a:buNone/>
              <a:defRPr sz="1050">
                <a:solidFill>
                  <a:schemeClr val="lt1"/>
                </a:solidFill>
                <a:latin typeface="Questrial"/>
                <a:ea typeface="Questrial"/>
                <a:cs typeface="Questrial"/>
                <a:sym typeface="Questrial"/>
              </a:defRPr>
            </a:lvl3pPr>
            <a:lvl4pPr marL="0" marR="0" lvl="3" indent="0" algn="r" rtl="0">
              <a:spcBef>
                <a:spcPts val="0"/>
              </a:spcBef>
              <a:buNone/>
              <a:defRPr sz="1050">
                <a:solidFill>
                  <a:schemeClr val="lt1"/>
                </a:solidFill>
                <a:latin typeface="Questrial"/>
                <a:ea typeface="Questrial"/>
                <a:cs typeface="Questrial"/>
                <a:sym typeface="Questrial"/>
              </a:defRPr>
            </a:lvl4pPr>
            <a:lvl5pPr marL="0" marR="0" lvl="4" indent="0" algn="r" rtl="0">
              <a:spcBef>
                <a:spcPts val="0"/>
              </a:spcBef>
              <a:buNone/>
              <a:defRPr sz="1050">
                <a:solidFill>
                  <a:schemeClr val="lt1"/>
                </a:solidFill>
                <a:latin typeface="Questrial"/>
                <a:ea typeface="Questrial"/>
                <a:cs typeface="Questrial"/>
                <a:sym typeface="Questrial"/>
              </a:defRPr>
            </a:lvl5pPr>
            <a:lvl6pPr marL="0" marR="0" lvl="5" indent="0" algn="r" rtl="0">
              <a:spcBef>
                <a:spcPts val="0"/>
              </a:spcBef>
              <a:buNone/>
              <a:defRPr sz="1050">
                <a:solidFill>
                  <a:schemeClr val="lt1"/>
                </a:solidFill>
                <a:latin typeface="Questrial"/>
                <a:ea typeface="Questrial"/>
                <a:cs typeface="Questrial"/>
                <a:sym typeface="Questrial"/>
              </a:defRPr>
            </a:lvl6pPr>
            <a:lvl7pPr marL="0" marR="0" lvl="6" indent="0" algn="r" rtl="0">
              <a:spcBef>
                <a:spcPts val="0"/>
              </a:spcBef>
              <a:buNone/>
              <a:defRPr sz="1050">
                <a:solidFill>
                  <a:schemeClr val="lt1"/>
                </a:solidFill>
                <a:latin typeface="Questrial"/>
                <a:ea typeface="Questrial"/>
                <a:cs typeface="Questrial"/>
                <a:sym typeface="Questrial"/>
              </a:defRPr>
            </a:lvl7pPr>
            <a:lvl8pPr marL="0" marR="0" lvl="7" indent="0" algn="r" rtl="0">
              <a:spcBef>
                <a:spcPts val="0"/>
              </a:spcBef>
              <a:buNone/>
              <a:defRPr sz="1050">
                <a:solidFill>
                  <a:schemeClr val="lt1"/>
                </a:solidFill>
                <a:latin typeface="Questrial"/>
                <a:ea typeface="Questrial"/>
                <a:cs typeface="Questrial"/>
                <a:sym typeface="Questrial"/>
              </a:defRPr>
            </a:lvl8pPr>
            <a:lvl9pPr marL="0" marR="0" lvl="8" indent="0" algn="r" rtl="0">
              <a:spcBef>
                <a:spcPts val="0"/>
              </a:spcBef>
              <a:buNone/>
              <a:defRPr sz="1050">
                <a:solidFill>
                  <a:schemeClr val="lt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it-IT"/>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5"/>
        <p:cNvGrpSpPr/>
        <p:nvPr/>
      </p:nvGrpSpPr>
      <p:grpSpPr>
        <a:xfrm>
          <a:off x="0" y="0"/>
          <a:ext cx="0" cy="0"/>
          <a:chOff x="0" y="0"/>
          <a:chExt cx="0" cy="0"/>
        </a:xfrm>
      </p:grpSpPr>
      <p:pic>
        <p:nvPicPr>
          <p:cNvPr id="6" name="Google Shape;6;p1" descr="\\DROBO-FS\QuickDrops\JB\PPTX NG\Droplets\LightingOverlay.png"/>
          <p:cNvPicPr preferRelativeResize="0"/>
          <p:nvPr/>
        </p:nvPicPr>
        <p:blipFill rotWithShape="1">
          <a:blip r:embed="rId20">
            <a:alphaModFix amt="30000"/>
          </a:blip>
          <a:srcRect/>
          <a:stretch/>
        </p:blipFill>
        <p:spPr>
          <a:xfrm>
            <a:off x="0" y="-1"/>
            <a:ext cx="12192003" cy="6858001"/>
          </a:xfrm>
          <a:prstGeom prst="rect">
            <a:avLst/>
          </a:prstGeom>
          <a:noFill/>
          <a:ln>
            <a:noFill/>
          </a:ln>
        </p:spPr>
      </p:pic>
      <p:grpSp>
        <p:nvGrpSpPr>
          <p:cNvPr id="7" name="Google Shape;7;p1"/>
          <p:cNvGrpSpPr/>
          <p:nvPr/>
        </p:nvGrpSpPr>
        <p:grpSpPr>
          <a:xfrm>
            <a:off x="-14288" y="0"/>
            <a:ext cx="12053888" cy="6858001"/>
            <a:chOff x="-14288" y="0"/>
            <a:chExt cx="12053888" cy="6858001"/>
          </a:xfrm>
        </p:grpSpPr>
        <p:grpSp>
          <p:nvGrpSpPr>
            <p:cNvPr id="8" name="Google Shape;8;p1"/>
            <p:cNvGrpSpPr/>
            <p:nvPr/>
          </p:nvGrpSpPr>
          <p:grpSpPr>
            <a:xfrm>
              <a:off x="-14288" y="0"/>
              <a:ext cx="1220788" cy="6858001"/>
              <a:chOff x="-14288" y="0"/>
              <a:chExt cx="1220788" cy="6858001"/>
            </a:xfrm>
          </p:grpSpPr>
          <p:sp>
            <p:nvSpPr>
              <p:cNvPr id="9" name="Google Shape;9;p1"/>
              <p:cNvSpPr/>
              <p:nvPr/>
            </p:nvSpPr>
            <p:spPr>
              <a:xfrm>
                <a:off x="114300" y="4763"/>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1"/>
              <p:cNvSpPr/>
              <p:nvPr/>
            </p:nvSpPr>
            <p:spPr>
              <a:xfrm>
                <a:off x="33337"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1"/>
              <p:cNvSpPr/>
              <p:nvPr/>
            </p:nvSpPr>
            <p:spPr>
              <a:xfrm>
                <a:off x="28575"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1"/>
              <p:cNvSpPr/>
              <p:nvPr/>
            </p:nvSpPr>
            <p:spPr>
              <a:xfrm>
                <a:off x="200025" y="4763"/>
                <a:ext cx="369888" cy="1811338"/>
              </a:xfrm>
              <a:custGeom>
                <a:avLst/>
                <a:gdLst/>
                <a:ahLst/>
                <a:cxnLst/>
                <a:rect l="l" t="t" r="r" b="b"/>
                <a:pathLst>
                  <a:path w="233" h="1141" extrusionOk="0">
                    <a:moveTo>
                      <a:pt x="218" y="1141"/>
                    </a:moveTo>
                    <a:lnTo>
                      <a:pt x="0" y="626"/>
                    </a:lnTo>
                    <a:lnTo>
                      <a:pt x="0" y="0"/>
                    </a:lnTo>
                    <a:lnTo>
                      <a:pt x="15" y="0"/>
                    </a:lnTo>
                    <a:lnTo>
                      <a:pt x="15" y="623"/>
                    </a:lnTo>
                    <a:lnTo>
                      <a:pt x="233" y="1135"/>
                    </a:lnTo>
                    <a:lnTo>
                      <a:pt x="218" y="1141"/>
                    </a:lnTo>
                    <a:close/>
                  </a:path>
                </a:pathLst>
              </a:custGeom>
              <a:gradFill>
                <a:gsLst>
                  <a:gs pos="0">
                    <a:schemeClr val="lt2"/>
                  </a:gs>
                  <a:gs pos="100000">
                    <a:srgbClr val="3B95DE"/>
                  </a:gs>
                </a:gsLst>
                <a:lin ang="5400000" scaled="0"/>
              </a:gradFill>
              <a:ln>
                <a:noFill/>
              </a:ln>
            </p:spPr>
          </p:sp>
          <p:sp>
            <p:nvSpPr>
              <p:cNvPr id="13" name="Google Shape;13;p1"/>
              <p:cNvSpPr/>
              <p:nvPr/>
            </p:nvSpPr>
            <p:spPr>
              <a:xfrm>
                <a:off x="503237"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1"/>
              <p:cNvSpPr/>
              <p:nvPr/>
            </p:nvSpPr>
            <p:spPr>
              <a:xfrm>
                <a:off x="285750" y="4763"/>
                <a:ext cx="369888" cy="1430338"/>
              </a:xfrm>
              <a:custGeom>
                <a:avLst/>
                <a:gdLst/>
                <a:ahLst/>
                <a:cxnLst/>
                <a:rect l="l" t="t" r="r" b="b"/>
                <a:pathLst>
                  <a:path w="233" h="901" extrusionOk="0">
                    <a:moveTo>
                      <a:pt x="221" y="901"/>
                    </a:moveTo>
                    <a:lnTo>
                      <a:pt x="0" y="383"/>
                    </a:lnTo>
                    <a:lnTo>
                      <a:pt x="0" y="0"/>
                    </a:lnTo>
                    <a:lnTo>
                      <a:pt x="18" y="0"/>
                    </a:lnTo>
                    <a:lnTo>
                      <a:pt x="18" y="380"/>
                    </a:lnTo>
                    <a:lnTo>
                      <a:pt x="233" y="895"/>
                    </a:lnTo>
                    <a:lnTo>
                      <a:pt x="221" y="901"/>
                    </a:lnTo>
                    <a:close/>
                  </a:path>
                </a:pathLst>
              </a:custGeom>
              <a:gradFill>
                <a:gsLst>
                  <a:gs pos="0">
                    <a:schemeClr val="lt2"/>
                  </a:gs>
                  <a:gs pos="100000">
                    <a:srgbClr val="3B95DE"/>
                  </a:gs>
                </a:gsLst>
                <a:lin ang="5400000" scaled="0"/>
              </a:gradFill>
              <a:ln>
                <a:noFill/>
              </a:ln>
            </p:spPr>
          </p:sp>
          <p:sp>
            <p:nvSpPr>
              <p:cNvPr id="15" name="Google Shape;15;p1"/>
              <p:cNvSpPr/>
              <p:nvPr/>
            </p:nvSpPr>
            <p:spPr>
              <a:xfrm>
                <a:off x="546100"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16" name="Google Shape;16;p1"/>
              <p:cNvSpPr/>
              <p:nvPr/>
            </p:nvSpPr>
            <p:spPr>
              <a:xfrm>
                <a:off x="588962"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1"/>
              <p:cNvSpPr/>
              <p:nvPr/>
            </p:nvSpPr>
            <p:spPr>
              <a:xfrm>
                <a:off x="588962"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1"/>
              <p:cNvSpPr/>
              <p:nvPr/>
            </p:nvSpPr>
            <p:spPr>
              <a:xfrm>
                <a:off x="641350" y="0"/>
                <a:ext cx="422275" cy="527050"/>
              </a:xfrm>
              <a:custGeom>
                <a:avLst/>
                <a:gdLst/>
                <a:ahLst/>
                <a:cxnLst/>
                <a:rect l="l" t="t" r="r" b="b"/>
                <a:pathLst>
                  <a:path w="266" h="332" extrusionOk="0">
                    <a:moveTo>
                      <a:pt x="257" y="332"/>
                    </a:moveTo>
                    <a:lnTo>
                      <a:pt x="48" y="123"/>
                    </a:lnTo>
                    <a:lnTo>
                      <a:pt x="0" y="6"/>
                    </a:lnTo>
                    <a:lnTo>
                      <a:pt x="15" y="0"/>
                    </a:lnTo>
                    <a:lnTo>
                      <a:pt x="63" y="114"/>
                    </a:lnTo>
                    <a:lnTo>
                      <a:pt x="266" y="320"/>
                    </a:lnTo>
                    <a:lnTo>
                      <a:pt x="257" y="332"/>
                    </a:lnTo>
                    <a:close/>
                  </a:path>
                </a:pathLst>
              </a:custGeom>
              <a:gradFill>
                <a:gsLst>
                  <a:gs pos="0">
                    <a:schemeClr val="lt2"/>
                  </a:gs>
                  <a:gs pos="100000">
                    <a:srgbClr val="3B95DE"/>
                  </a:gs>
                </a:gsLst>
                <a:lin ang="5400000" scaled="0"/>
              </a:gradFill>
              <a:ln>
                <a:noFill/>
              </a:ln>
            </p:spPr>
          </p:sp>
          <p:sp>
            <p:nvSpPr>
              <p:cNvPr id="19" name="Google Shape;19;p1"/>
              <p:cNvSpPr/>
              <p:nvPr/>
            </p:nvSpPr>
            <p:spPr>
              <a:xfrm>
                <a:off x="1020762"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0;p1"/>
              <p:cNvCxnSpPr/>
              <p:nvPr/>
            </p:nvCxnSpPr>
            <p:spPr>
              <a:xfrm>
                <a:off x="-4763" y="9525"/>
                <a:ext cx="0" cy="0"/>
              </a:xfrm>
              <a:prstGeom prst="straightConnector1">
                <a:avLst/>
              </a:prstGeom>
              <a:gradFill>
                <a:gsLst>
                  <a:gs pos="0">
                    <a:schemeClr val="lt2"/>
                  </a:gs>
                  <a:gs pos="100000">
                    <a:srgbClr val="3B95DE"/>
                  </a:gs>
                </a:gsLst>
                <a:lin ang="5400000" scaled="0"/>
              </a:gradFill>
              <a:ln w="9525" cap="flat" cmpd="sng">
                <a:solidFill>
                  <a:srgbClr val="FFFFFF"/>
                </a:solidFill>
                <a:prstDash val="solid"/>
                <a:miter lim="800000"/>
                <a:headEnd type="none" w="med" len="med"/>
                <a:tailEnd type="none" w="med" len="med"/>
              </a:ln>
            </p:spPr>
          </p:cxnSp>
          <p:sp>
            <p:nvSpPr>
              <p:cNvPr id="21" name="Google Shape;21;p1"/>
              <p:cNvSpPr/>
              <p:nvPr/>
            </p:nvSpPr>
            <p:spPr>
              <a:xfrm>
                <a:off x="9525" y="1801813"/>
                <a:ext cx="123825" cy="127000"/>
              </a:xfrm>
              <a:custGeom>
                <a:avLst/>
                <a:gdLst/>
                <a:ahLst/>
                <a:cxnLst/>
                <a:rect l="l" t="t" r="r" b="b"/>
                <a:pathLst>
                  <a:path w="78" h="80" extrusionOk="0">
                    <a:moveTo>
                      <a:pt x="6" y="80"/>
                    </a:moveTo>
                    <a:lnTo>
                      <a:pt x="0" y="71"/>
                    </a:lnTo>
                    <a:lnTo>
                      <a:pt x="69" y="0"/>
                    </a:lnTo>
                    <a:lnTo>
                      <a:pt x="78" y="9"/>
                    </a:lnTo>
                    <a:lnTo>
                      <a:pt x="6" y="80"/>
                    </a:lnTo>
                    <a:close/>
                  </a:path>
                </a:pathLst>
              </a:custGeom>
              <a:gradFill>
                <a:gsLst>
                  <a:gs pos="0">
                    <a:schemeClr val="lt2"/>
                  </a:gs>
                  <a:gs pos="100000">
                    <a:srgbClr val="3B95DE"/>
                  </a:gs>
                </a:gsLst>
                <a:lin ang="5400000" scaled="0"/>
              </a:gradFill>
              <a:ln>
                <a:noFill/>
              </a:ln>
            </p:spPr>
          </p:sp>
          <p:sp>
            <p:nvSpPr>
              <p:cNvPr id="22" name="Google Shape;22;p1"/>
              <p:cNvSpPr/>
              <p:nvPr/>
            </p:nvSpPr>
            <p:spPr>
              <a:xfrm>
                <a:off x="-9525" y="3549650"/>
                <a:ext cx="147638" cy="481013"/>
              </a:xfrm>
              <a:custGeom>
                <a:avLst/>
                <a:gdLst/>
                <a:ahLst/>
                <a:cxnLst/>
                <a:rect l="l" t="t" r="r" b="b"/>
                <a:pathLst>
                  <a:path w="93" h="303" extrusionOk="0">
                    <a:moveTo>
                      <a:pt x="93" y="303"/>
                    </a:moveTo>
                    <a:lnTo>
                      <a:pt x="78" y="303"/>
                    </a:lnTo>
                    <a:lnTo>
                      <a:pt x="78" y="78"/>
                    </a:lnTo>
                    <a:lnTo>
                      <a:pt x="0" y="12"/>
                    </a:lnTo>
                    <a:lnTo>
                      <a:pt x="12" y="0"/>
                    </a:lnTo>
                    <a:lnTo>
                      <a:pt x="93" y="69"/>
                    </a:lnTo>
                    <a:lnTo>
                      <a:pt x="93" y="303"/>
                    </a:lnTo>
                    <a:close/>
                  </a:path>
                </a:pathLst>
              </a:custGeom>
              <a:gradFill>
                <a:gsLst>
                  <a:gs pos="0">
                    <a:schemeClr val="lt2"/>
                  </a:gs>
                  <a:gs pos="100000">
                    <a:srgbClr val="3B95DE"/>
                  </a:gs>
                </a:gsLst>
                <a:lin ang="5400000" scaled="0"/>
              </a:gradFill>
              <a:ln>
                <a:noFill/>
              </a:ln>
            </p:spPr>
          </p:sp>
          <p:sp>
            <p:nvSpPr>
              <p:cNvPr id="23" name="Google Shape;23;p1"/>
              <p:cNvSpPr/>
              <p:nvPr/>
            </p:nvSpPr>
            <p:spPr>
              <a:xfrm>
                <a:off x="128587"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24" name="Google Shape;24;p1"/>
              <p:cNvSpPr/>
              <p:nvPr/>
            </p:nvSpPr>
            <p:spPr>
              <a:xfrm>
                <a:off x="204787" y="1849438"/>
                <a:ext cx="114300" cy="107950"/>
              </a:xfrm>
              <a:custGeom>
                <a:avLst/>
                <a:gdLst/>
                <a:ahLst/>
                <a:cxnLst/>
                <a:rect l="l" t="t" r="r" b="b"/>
                <a:pathLst>
                  <a:path w="24" h="23" extrusionOk="0">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1"/>
              <p:cNvSpPr/>
              <p:nvPr/>
            </p:nvSpPr>
            <p:spPr>
              <a:xfrm>
                <a:off x="133350" y="4662488"/>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1"/>
              <p:cNvSpPr/>
              <p:nvPr/>
            </p:nvSpPr>
            <p:spPr>
              <a:xfrm>
                <a:off x="223837" y="5041900"/>
                <a:ext cx="369888" cy="1801813"/>
              </a:xfrm>
              <a:custGeom>
                <a:avLst/>
                <a:gdLst/>
                <a:ahLst/>
                <a:cxnLst/>
                <a:rect l="l" t="t" r="r" b="b"/>
                <a:pathLst>
                  <a:path w="233" h="1135" extrusionOk="0">
                    <a:moveTo>
                      <a:pt x="15" y="1135"/>
                    </a:moveTo>
                    <a:lnTo>
                      <a:pt x="0" y="1135"/>
                    </a:lnTo>
                    <a:lnTo>
                      <a:pt x="0" y="515"/>
                    </a:lnTo>
                    <a:lnTo>
                      <a:pt x="0" y="512"/>
                    </a:lnTo>
                    <a:lnTo>
                      <a:pt x="218" y="0"/>
                    </a:lnTo>
                    <a:lnTo>
                      <a:pt x="233" y="6"/>
                    </a:lnTo>
                    <a:lnTo>
                      <a:pt x="15" y="518"/>
                    </a:lnTo>
                    <a:lnTo>
                      <a:pt x="15" y="1135"/>
                    </a:lnTo>
                    <a:close/>
                  </a:path>
                </a:pathLst>
              </a:custGeom>
              <a:gradFill>
                <a:gsLst>
                  <a:gs pos="0">
                    <a:schemeClr val="lt2"/>
                  </a:gs>
                  <a:gs pos="100000">
                    <a:srgbClr val="3B95DE"/>
                  </a:gs>
                </a:gsLst>
                <a:lin ang="5400000" scaled="0"/>
              </a:gradFill>
              <a:ln>
                <a:noFill/>
              </a:ln>
            </p:spPr>
          </p:sp>
          <p:sp>
            <p:nvSpPr>
              <p:cNvPr id="27" name="Google Shape;27;p1"/>
              <p:cNvSpPr/>
              <p:nvPr/>
            </p:nvSpPr>
            <p:spPr>
              <a:xfrm>
                <a:off x="52387"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1"/>
              <p:cNvSpPr/>
              <p:nvPr/>
            </p:nvSpPr>
            <p:spPr>
              <a:xfrm>
                <a:off x="-14288" y="5627688"/>
                <a:ext cx="85725" cy="1216025"/>
              </a:xfrm>
              <a:custGeom>
                <a:avLst/>
                <a:gdLst/>
                <a:ahLst/>
                <a:cxnLst/>
                <a:rect l="l" t="t" r="r" b="b"/>
                <a:pathLst>
                  <a:path w="54" h="766" extrusionOk="0">
                    <a:moveTo>
                      <a:pt x="54" y="766"/>
                    </a:moveTo>
                    <a:lnTo>
                      <a:pt x="36" y="766"/>
                    </a:lnTo>
                    <a:lnTo>
                      <a:pt x="36" y="149"/>
                    </a:lnTo>
                    <a:lnTo>
                      <a:pt x="0" y="3"/>
                    </a:lnTo>
                    <a:lnTo>
                      <a:pt x="18" y="0"/>
                    </a:lnTo>
                    <a:lnTo>
                      <a:pt x="54" y="146"/>
                    </a:lnTo>
                    <a:lnTo>
                      <a:pt x="54" y="766"/>
                    </a:lnTo>
                    <a:close/>
                  </a:path>
                </a:pathLst>
              </a:custGeom>
              <a:gradFill>
                <a:gsLst>
                  <a:gs pos="0">
                    <a:schemeClr val="lt2"/>
                  </a:gs>
                  <a:gs pos="100000">
                    <a:srgbClr val="3B95DE"/>
                  </a:gs>
                </a:gsLst>
                <a:lin ang="5400000" scaled="0"/>
              </a:gradFill>
              <a:ln>
                <a:noFill/>
              </a:ln>
            </p:spPr>
          </p:sp>
          <p:sp>
            <p:nvSpPr>
              <p:cNvPr id="29" name="Google Shape;29;p1"/>
              <p:cNvSpPr/>
              <p:nvPr/>
            </p:nvSpPr>
            <p:spPr>
              <a:xfrm>
                <a:off x="527050"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1"/>
              <p:cNvSpPr/>
              <p:nvPr/>
            </p:nvSpPr>
            <p:spPr>
              <a:xfrm>
                <a:off x="309562" y="5422900"/>
                <a:ext cx="374650" cy="1425575"/>
              </a:xfrm>
              <a:custGeom>
                <a:avLst/>
                <a:gdLst/>
                <a:ahLst/>
                <a:cxnLst/>
                <a:rect l="l" t="t" r="r" b="b"/>
                <a:pathLst>
                  <a:path w="236" h="898" extrusionOk="0">
                    <a:moveTo>
                      <a:pt x="18" y="898"/>
                    </a:moveTo>
                    <a:lnTo>
                      <a:pt x="0" y="898"/>
                    </a:lnTo>
                    <a:lnTo>
                      <a:pt x="0" y="515"/>
                    </a:lnTo>
                    <a:lnTo>
                      <a:pt x="3" y="512"/>
                    </a:lnTo>
                    <a:lnTo>
                      <a:pt x="221" y="0"/>
                    </a:lnTo>
                    <a:lnTo>
                      <a:pt x="236" y="6"/>
                    </a:lnTo>
                    <a:lnTo>
                      <a:pt x="18" y="518"/>
                    </a:lnTo>
                    <a:lnTo>
                      <a:pt x="18" y="898"/>
                    </a:lnTo>
                    <a:close/>
                  </a:path>
                </a:pathLst>
              </a:custGeom>
              <a:gradFill>
                <a:gsLst>
                  <a:gs pos="0">
                    <a:schemeClr val="lt2"/>
                  </a:gs>
                  <a:gs pos="100000">
                    <a:srgbClr val="3B95DE"/>
                  </a:gs>
                </a:gsLst>
                <a:lin ang="5400000" scaled="0"/>
              </a:gradFill>
              <a:ln>
                <a:noFill/>
              </a:ln>
            </p:spPr>
          </p:sp>
          <p:sp>
            <p:nvSpPr>
              <p:cNvPr id="31" name="Google Shape;31;p1"/>
              <p:cNvSpPr/>
              <p:nvPr/>
            </p:nvSpPr>
            <p:spPr>
              <a:xfrm>
                <a:off x="569912"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32" name="Google Shape;32;p1"/>
              <p:cNvSpPr/>
              <p:nvPr/>
            </p:nvSpPr>
            <p:spPr>
              <a:xfrm>
                <a:off x="612775"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1"/>
              <p:cNvSpPr/>
              <p:nvPr/>
            </p:nvSpPr>
            <p:spPr>
              <a:xfrm>
                <a:off x="612775"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1"/>
              <p:cNvSpPr/>
              <p:nvPr/>
            </p:nvSpPr>
            <p:spPr>
              <a:xfrm>
                <a:off x="669925" y="6330950"/>
                <a:ext cx="417513" cy="517525"/>
              </a:xfrm>
              <a:custGeom>
                <a:avLst/>
                <a:gdLst/>
                <a:ahLst/>
                <a:cxnLst/>
                <a:rect l="l" t="t" r="r" b="b"/>
                <a:pathLst>
                  <a:path w="263" h="326" extrusionOk="0">
                    <a:moveTo>
                      <a:pt x="15" y="326"/>
                    </a:moveTo>
                    <a:lnTo>
                      <a:pt x="0" y="320"/>
                    </a:lnTo>
                    <a:lnTo>
                      <a:pt x="45" y="206"/>
                    </a:lnTo>
                    <a:lnTo>
                      <a:pt x="48" y="206"/>
                    </a:lnTo>
                    <a:lnTo>
                      <a:pt x="254" y="0"/>
                    </a:lnTo>
                    <a:lnTo>
                      <a:pt x="263" y="12"/>
                    </a:lnTo>
                    <a:lnTo>
                      <a:pt x="60" y="215"/>
                    </a:lnTo>
                    <a:lnTo>
                      <a:pt x="15" y="326"/>
                    </a:lnTo>
                    <a:close/>
                  </a:path>
                </a:pathLst>
              </a:custGeom>
              <a:gradFill>
                <a:gsLst>
                  <a:gs pos="0">
                    <a:schemeClr val="lt2"/>
                  </a:gs>
                  <a:gs pos="100000">
                    <a:srgbClr val="3B95DE"/>
                  </a:gs>
                </a:gsLst>
                <a:lin ang="5400000" scaled="0"/>
              </a:gradFill>
              <a:ln>
                <a:noFill/>
              </a:ln>
            </p:spPr>
          </p:sp>
          <p:sp>
            <p:nvSpPr>
              <p:cNvPr id="35" name="Google Shape;35;p1"/>
              <p:cNvSpPr/>
              <p:nvPr/>
            </p:nvSpPr>
            <p:spPr>
              <a:xfrm>
                <a:off x="1049337"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1"/>
            <p:cNvGrpSpPr/>
            <p:nvPr/>
          </p:nvGrpSpPr>
          <p:grpSpPr>
            <a:xfrm>
              <a:off x="11364912" y="0"/>
              <a:ext cx="674688" cy="6848476"/>
              <a:chOff x="11364912" y="0"/>
              <a:chExt cx="674688" cy="6848476"/>
            </a:xfrm>
          </p:grpSpPr>
          <p:sp>
            <p:nvSpPr>
              <p:cNvPr id="37" name="Google Shape;37;p1"/>
              <p:cNvSpPr/>
              <p:nvPr/>
            </p:nvSpPr>
            <p:spPr>
              <a:xfrm>
                <a:off x="11483975" y="0"/>
                <a:ext cx="417513" cy="512763"/>
              </a:xfrm>
              <a:custGeom>
                <a:avLst/>
                <a:gdLst/>
                <a:ahLst/>
                <a:cxnLst/>
                <a:rect l="l" t="t" r="r" b="b"/>
                <a:pathLst>
                  <a:path w="263" h="323" extrusionOk="0">
                    <a:moveTo>
                      <a:pt x="12" y="323"/>
                    </a:moveTo>
                    <a:lnTo>
                      <a:pt x="0" y="314"/>
                    </a:lnTo>
                    <a:lnTo>
                      <a:pt x="203" y="108"/>
                    </a:lnTo>
                    <a:lnTo>
                      <a:pt x="248" y="0"/>
                    </a:lnTo>
                    <a:lnTo>
                      <a:pt x="263" y="6"/>
                    </a:lnTo>
                    <a:lnTo>
                      <a:pt x="218" y="117"/>
                    </a:lnTo>
                    <a:lnTo>
                      <a:pt x="218" y="117"/>
                    </a:lnTo>
                    <a:lnTo>
                      <a:pt x="12" y="323"/>
                    </a:lnTo>
                    <a:close/>
                  </a:path>
                </a:pathLst>
              </a:custGeom>
              <a:gradFill>
                <a:gsLst>
                  <a:gs pos="0">
                    <a:srgbClr val="82FFFF">
                      <a:alpha val="80000"/>
                    </a:srgbClr>
                  </a:gs>
                  <a:gs pos="100000">
                    <a:srgbClr val="3B95DE">
                      <a:alpha val="60000"/>
                    </a:srgbClr>
                  </a:gs>
                </a:gsLst>
                <a:lin ang="5400000" scaled="0"/>
              </a:gradFill>
              <a:ln>
                <a:noFill/>
              </a:ln>
            </p:spPr>
          </p:sp>
          <p:sp>
            <p:nvSpPr>
              <p:cNvPr id="38" name="Google Shape;38;p1"/>
              <p:cNvSpPr/>
              <p:nvPr/>
            </p:nvSpPr>
            <p:spPr>
              <a:xfrm>
                <a:off x="11364912" y="474663"/>
                <a:ext cx="157163" cy="152400"/>
              </a:xfrm>
              <a:custGeom>
                <a:avLst/>
                <a:gdLst/>
                <a:ahLst/>
                <a:cxnLst/>
                <a:rect l="l" t="t" r="r" b="b"/>
                <a:pathLst>
                  <a:path w="33" h="32" extrusionOk="0">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1"/>
              <p:cNvSpPr/>
              <p:nvPr/>
            </p:nvSpPr>
            <p:spPr>
              <a:xfrm>
                <a:off x="11631612" y="1539875"/>
                <a:ext cx="188913"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1"/>
              <p:cNvSpPr/>
              <p:nvPr/>
            </p:nvSpPr>
            <p:spPr>
              <a:xfrm>
                <a:off x="11531600" y="5694363"/>
                <a:ext cx="298450" cy="1154113"/>
              </a:xfrm>
              <a:custGeom>
                <a:avLst/>
                <a:gdLst/>
                <a:ahLst/>
                <a:cxnLst/>
                <a:rect l="l" t="t" r="r" b="b"/>
                <a:pathLst>
                  <a:path w="188" h="727" extrusionOk="0">
                    <a:moveTo>
                      <a:pt x="15" y="727"/>
                    </a:moveTo>
                    <a:lnTo>
                      <a:pt x="0" y="727"/>
                    </a:lnTo>
                    <a:lnTo>
                      <a:pt x="0" y="407"/>
                    </a:lnTo>
                    <a:lnTo>
                      <a:pt x="0" y="407"/>
                    </a:lnTo>
                    <a:lnTo>
                      <a:pt x="176" y="0"/>
                    </a:lnTo>
                    <a:lnTo>
                      <a:pt x="188" y="6"/>
                    </a:lnTo>
                    <a:lnTo>
                      <a:pt x="15" y="410"/>
                    </a:lnTo>
                    <a:lnTo>
                      <a:pt x="15" y="727"/>
                    </a:lnTo>
                    <a:close/>
                  </a:path>
                </a:pathLst>
              </a:custGeom>
              <a:gradFill>
                <a:gsLst>
                  <a:gs pos="0">
                    <a:srgbClr val="82FFFF">
                      <a:alpha val="80000"/>
                    </a:srgbClr>
                  </a:gs>
                  <a:gs pos="100000">
                    <a:srgbClr val="3B95DE">
                      <a:alpha val="60000"/>
                    </a:srgbClr>
                  </a:gs>
                </a:gsLst>
                <a:lin ang="5400000" scaled="0"/>
              </a:gradFill>
              <a:ln>
                <a:noFill/>
              </a:ln>
            </p:spPr>
          </p:sp>
          <p:sp>
            <p:nvSpPr>
              <p:cNvPr id="41" name="Google Shape;41;p1"/>
              <p:cNvSpPr/>
              <p:nvPr/>
            </p:nvSpPr>
            <p:spPr>
              <a:xfrm>
                <a:off x="11772900" y="5551488"/>
                <a:ext cx="157163" cy="155575"/>
              </a:xfrm>
              <a:custGeom>
                <a:avLst/>
                <a:gdLst/>
                <a:ahLst/>
                <a:cxnLst/>
                <a:rect l="l" t="t" r="r" b="b"/>
                <a:pathLst>
                  <a:path w="33" h="33" extrusionOk="0">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1"/>
              <p:cNvSpPr/>
              <p:nvPr/>
            </p:nvSpPr>
            <p:spPr>
              <a:xfrm>
                <a:off x="11710987" y="4763"/>
                <a:ext cx="304800" cy="1544638"/>
              </a:xfrm>
              <a:custGeom>
                <a:avLst/>
                <a:gdLst/>
                <a:ahLst/>
                <a:cxnLst/>
                <a:rect l="l" t="t" r="r" b="b"/>
                <a:pathLst>
                  <a:path w="192" h="973" extrusionOk="0">
                    <a:moveTo>
                      <a:pt x="15" y="973"/>
                    </a:moveTo>
                    <a:lnTo>
                      <a:pt x="0" y="973"/>
                    </a:lnTo>
                    <a:lnTo>
                      <a:pt x="0" y="790"/>
                    </a:lnTo>
                    <a:lnTo>
                      <a:pt x="174" y="614"/>
                    </a:lnTo>
                    <a:lnTo>
                      <a:pt x="174" y="0"/>
                    </a:lnTo>
                    <a:lnTo>
                      <a:pt x="192" y="0"/>
                    </a:lnTo>
                    <a:lnTo>
                      <a:pt x="192" y="620"/>
                    </a:lnTo>
                    <a:lnTo>
                      <a:pt x="15" y="796"/>
                    </a:lnTo>
                    <a:lnTo>
                      <a:pt x="15" y="973"/>
                    </a:lnTo>
                    <a:close/>
                  </a:path>
                </a:pathLst>
              </a:custGeom>
              <a:gradFill>
                <a:gsLst>
                  <a:gs pos="0">
                    <a:srgbClr val="82FFFF">
                      <a:alpha val="80000"/>
                    </a:srgbClr>
                  </a:gs>
                  <a:gs pos="100000">
                    <a:srgbClr val="3B95DE">
                      <a:alpha val="60000"/>
                    </a:srgbClr>
                  </a:gs>
                </a:gsLst>
                <a:lin ang="5400000" scaled="0"/>
              </a:gradFill>
              <a:ln>
                <a:noFill/>
              </a:ln>
            </p:spPr>
          </p:sp>
          <p:sp>
            <p:nvSpPr>
              <p:cNvPr id="43" name="Google Shape;43;p1"/>
              <p:cNvSpPr/>
              <p:nvPr/>
            </p:nvSpPr>
            <p:spPr>
              <a:xfrm>
                <a:off x="11636375" y="4867275"/>
                <a:ext cx="188913"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1"/>
              <p:cNvSpPr/>
              <p:nvPr/>
            </p:nvSpPr>
            <p:spPr>
              <a:xfrm>
                <a:off x="11441112" y="5046663"/>
                <a:ext cx="307975" cy="1801813"/>
              </a:xfrm>
              <a:custGeom>
                <a:avLst/>
                <a:gdLst/>
                <a:ahLst/>
                <a:cxnLst/>
                <a:rect l="l" t="t" r="r" b="b"/>
                <a:pathLst>
                  <a:path w="194" h="1135" extrusionOk="0">
                    <a:moveTo>
                      <a:pt x="18" y="1135"/>
                    </a:moveTo>
                    <a:lnTo>
                      <a:pt x="0" y="1135"/>
                    </a:lnTo>
                    <a:lnTo>
                      <a:pt x="0" y="354"/>
                    </a:lnTo>
                    <a:lnTo>
                      <a:pt x="176" y="177"/>
                    </a:lnTo>
                    <a:lnTo>
                      <a:pt x="176" y="0"/>
                    </a:lnTo>
                    <a:lnTo>
                      <a:pt x="194" y="0"/>
                    </a:lnTo>
                    <a:lnTo>
                      <a:pt x="194" y="183"/>
                    </a:lnTo>
                    <a:lnTo>
                      <a:pt x="18" y="360"/>
                    </a:lnTo>
                    <a:lnTo>
                      <a:pt x="18" y="1135"/>
                    </a:lnTo>
                    <a:close/>
                  </a:path>
                </a:pathLst>
              </a:custGeom>
              <a:gradFill>
                <a:gsLst>
                  <a:gs pos="0">
                    <a:srgbClr val="82FFFF">
                      <a:alpha val="80000"/>
                    </a:srgbClr>
                  </a:gs>
                  <a:gs pos="100000">
                    <a:srgbClr val="3B95DE">
                      <a:alpha val="60000"/>
                    </a:srgbClr>
                  </a:gs>
                </a:gsLst>
                <a:lin ang="5400000" scaled="0"/>
              </a:gradFill>
              <a:ln>
                <a:noFill/>
              </a:ln>
            </p:spPr>
          </p:sp>
          <p:sp>
            <p:nvSpPr>
              <p:cNvPr id="45" name="Google Shape;45;p1"/>
              <p:cNvSpPr/>
              <p:nvPr/>
            </p:nvSpPr>
            <p:spPr>
              <a:xfrm>
                <a:off x="11849100" y="64166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1"/>
              <p:cNvSpPr/>
              <p:nvPr/>
            </p:nvSpPr>
            <p:spPr>
              <a:xfrm>
                <a:off x="11939587" y="6596063"/>
                <a:ext cx="23813" cy="252413"/>
              </a:xfrm>
              <a:prstGeom prst="rect">
                <a:avLst/>
              </a:pr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 name="Google Shape;47;p1"/>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lt1"/>
              </a:buClr>
              <a:buSzPts val="3600"/>
              <a:buFont typeface="Questrial"/>
              <a:buNone/>
              <a:defRPr sz="3600" b="0" i="0" u="none" strike="noStrike" cap="none">
                <a:solidFill>
                  <a:schemeClr val="lt1"/>
                </a:solidFill>
                <a:latin typeface="Questrial"/>
                <a:ea typeface="Questrial"/>
                <a:cs typeface="Questrial"/>
                <a:sym typeface="Quest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8" name="Google Shape;48;p1"/>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lstStyle>
            <a:lvl1pPr marL="457200" marR="0" lvl="0" indent="-419100" algn="l" rtl="0">
              <a:lnSpc>
                <a:spcPct val="120000"/>
              </a:lnSpc>
              <a:spcBef>
                <a:spcPts val="1000"/>
              </a:spcBef>
              <a:spcAft>
                <a:spcPts val="0"/>
              </a:spcAft>
              <a:buClr>
                <a:schemeClr val="lt1"/>
              </a:buClr>
              <a:buSzPts val="3000"/>
              <a:buFont typeface="Arial"/>
              <a:buChar char="•"/>
              <a:defRPr sz="2400" b="0" i="0" u="none" strike="noStrike" cap="none">
                <a:solidFill>
                  <a:schemeClr val="lt1"/>
                </a:solidFill>
                <a:latin typeface="Questrial"/>
                <a:ea typeface="Questrial"/>
                <a:cs typeface="Questrial"/>
                <a:sym typeface="Questrial"/>
              </a:defRPr>
            </a:lvl1pPr>
            <a:lvl2pPr marL="914400" marR="0" lvl="1" indent="-387350"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Questrial"/>
                <a:ea typeface="Questrial"/>
                <a:cs typeface="Questrial"/>
                <a:sym typeface="Questrial"/>
              </a:defRPr>
            </a:lvl2pPr>
            <a:lvl3pPr marL="1371600" marR="0" lvl="2" indent="-371475"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Questrial"/>
                <a:ea typeface="Questrial"/>
                <a:cs typeface="Questrial"/>
                <a:sym typeface="Questrial"/>
              </a:defRPr>
            </a:lvl3pPr>
            <a:lvl4pPr marL="1828800" marR="0" lvl="3"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4pPr>
            <a:lvl5pPr marL="2286000" marR="0" lvl="4"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5pPr>
            <a:lvl6pPr marL="2743200" marR="0" lvl="5"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6pPr>
            <a:lvl7pPr marL="3200400" marR="0" lvl="6"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7pPr>
            <a:lvl8pPr marL="3657600" marR="0" lvl="7"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8pPr>
            <a:lvl9pPr marL="4114800" marR="0" lvl="8"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9pPr>
          </a:lstStyle>
          <a:p>
            <a:endParaRPr/>
          </a:p>
        </p:txBody>
      </p:sp>
      <p:sp>
        <p:nvSpPr>
          <p:cNvPr id="49" name="Google Shape;49;p1"/>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1050" b="0" i="0" u="none" strike="noStrike" cap="none">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50" name="Google Shape;50;p1"/>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050" b="0" i="0" u="none" strike="noStrike" cap="none">
                <a:solidFill>
                  <a:schemeClr val="lt1"/>
                </a:solidFill>
                <a:latin typeface="Questrial"/>
                <a:ea typeface="Questrial"/>
                <a:cs typeface="Questrial"/>
                <a:sym typeface="Questrial"/>
              </a:defRPr>
            </a:lvl1pPr>
            <a:lvl2pPr marR="0" lvl="1"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2pPr>
            <a:lvl3pPr marR="0" lvl="2"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3pPr>
            <a:lvl4pPr marR="0" lvl="3"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4pPr>
            <a:lvl5pPr marR="0" lvl="4"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5pPr>
            <a:lvl6pPr marR="0" lvl="5"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6pPr>
            <a:lvl7pPr marR="0" lvl="6"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7pPr>
            <a:lvl8pPr marR="0" lvl="7"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8pPr>
            <a:lvl9pPr marR="0" lvl="8" algn="l" rtl="0">
              <a:spcBef>
                <a:spcPts val="0"/>
              </a:spcBef>
              <a:spcAft>
                <a:spcPts val="0"/>
              </a:spcAft>
              <a:buSzPts val="1400"/>
              <a:buNone/>
              <a:defRPr sz="1800" b="0" i="0" u="none" strike="noStrike" cap="none">
                <a:solidFill>
                  <a:schemeClr val="lt1"/>
                </a:solidFill>
                <a:latin typeface="Questrial"/>
                <a:ea typeface="Questrial"/>
                <a:cs typeface="Questrial"/>
                <a:sym typeface="Questrial"/>
              </a:defRPr>
            </a:lvl9pPr>
          </a:lstStyle>
          <a:p>
            <a:endParaRPr/>
          </a:p>
        </p:txBody>
      </p:sp>
      <p:sp>
        <p:nvSpPr>
          <p:cNvPr id="51" name="Google Shape;51;p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b="0" i="0" u="none" strike="noStrike" cap="none">
                <a:solidFill>
                  <a:schemeClr val="lt1"/>
                </a:solidFill>
                <a:latin typeface="Questrial"/>
                <a:ea typeface="Questrial"/>
                <a:cs typeface="Questrial"/>
                <a:sym typeface="Questrial"/>
              </a:defRPr>
            </a:lvl1pPr>
            <a:lvl2pPr marL="0" marR="0" lvl="1" indent="0" algn="r" rtl="0">
              <a:spcBef>
                <a:spcPts val="0"/>
              </a:spcBef>
              <a:buNone/>
              <a:defRPr sz="1050" b="0" i="0" u="none" strike="noStrike" cap="none">
                <a:solidFill>
                  <a:schemeClr val="lt1"/>
                </a:solidFill>
                <a:latin typeface="Questrial"/>
                <a:ea typeface="Questrial"/>
                <a:cs typeface="Questrial"/>
                <a:sym typeface="Questrial"/>
              </a:defRPr>
            </a:lvl2pPr>
            <a:lvl3pPr marL="0" marR="0" lvl="2" indent="0" algn="r" rtl="0">
              <a:spcBef>
                <a:spcPts val="0"/>
              </a:spcBef>
              <a:buNone/>
              <a:defRPr sz="1050" b="0" i="0" u="none" strike="noStrike" cap="none">
                <a:solidFill>
                  <a:schemeClr val="lt1"/>
                </a:solidFill>
                <a:latin typeface="Questrial"/>
                <a:ea typeface="Questrial"/>
                <a:cs typeface="Questrial"/>
                <a:sym typeface="Questrial"/>
              </a:defRPr>
            </a:lvl3pPr>
            <a:lvl4pPr marL="0" marR="0" lvl="3" indent="0" algn="r" rtl="0">
              <a:spcBef>
                <a:spcPts val="0"/>
              </a:spcBef>
              <a:buNone/>
              <a:defRPr sz="1050" b="0" i="0" u="none" strike="noStrike" cap="none">
                <a:solidFill>
                  <a:schemeClr val="lt1"/>
                </a:solidFill>
                <a:latin typeface="Questrial"/>
                <a:ea typeface="Questrial"/>
                <a:cs typeface="Questrial"/>
                <a:sym typeface="Questrial"/>
              </a:defRPr>
            </a:lvl4pPr>
            <a:lvl5pPr marL="0" marR="0" lvl="4" indent="0" algn="r" rtl="0">
              <a:spcBef>
                <a:spcPts val="0"/>
              </a:spcBef>
              <a:buNone/>
              <a:defRPr sz="1050" b="0" i="0" u="none" strike="noStrike" cap="none">
                <a:solidFill>
                  <a:schemeClr val="lt1"/>
                </a:solidFill>
                <a:latin typeface="Questrial"/>
                <a:ea typeface="Questrial"/>
                <a:cs typeface="Questrial"/>
                <a:sym typeface="Questrial"/>
              </a:defRPr>
            </a:lvl5pPr>
            <a:lvl6pPr marL="0" marR="0" lvl="5" indent="0" algn="r" rtl="0">
              <a:spcBef>
                <a:spcPts val="0"/>
              </a:spcBef>
              <a:buNone/>
              <a:defRPr sz="1050" b="0" i="0" u="none" strike="noStrike" cap="none">
                <a:solidFill>
                  <a:schemeClr val="lt1"/>
                </a:solidFill>
                <a:latin typeface="Questrial"/>
                <a:ea typeface="Questrial"/>
                <a:cs typeface="Questrial"/>
                <a:sym typeface="Questrial"/>
              </a:defRPr>
            </a:lvl6pPr>
            <a:lvl7pPr marL="0" marR="0" lvl="6" indent="0" algn="r" rtl="0">
              <a:spcBef>
                <a:spcPts val="0"/>
              </a:spcBef>
              <a:buNone/>
              <a:defRPr sz="1050" b="0" i="0" u="none" strike="noStrike" cap="none">
                <a:solidFill>
                  <a:schemeClr val="lt1"/>
                </a:solidFill>
                <a:latin typeface="Questrial"/>
                <a:ea typeface="Questrial"/>
                <a:cs typeface="Questrial"/>
                <a:sym typeface="Questrial"/>
              </a:defRPr>
            </a:lvl7pPr>
            <a:lvl8pPr marL="0" marR="0" lvl="7" indent="0" algn="r" rtl="0">
              <a:spcBef>
                <a:spcPts val="0"/>
              </a:spcBef>
              <a:buNone/>
              <a:defRPr sz="1050" b="0" i="0" u="none" strike="noStrike" cap="none">
                <a:solidFill>
                  <a:schemeClr val="lt1"/>
                </a:solidFill>
                <a:latin typeface="Questrial"/>
                <a:ea typeface="Questrial"/>
                <a:cs typeface="Questrial"/>
                <a:sym typeface="Questrial"/>
              </a:defRPr>
            </a:lvl8pPr>
            <a:lvl9pPr marL="0" marR="0" lvl="8" indent="0" algn="r" rtl="0">
              <a:spcBef>
                <a:spcPts val="0"/>
              </a:spcBef>
              <a:buNone/>
              <a:defRPr sz="1050" b="0" i="0" u="none" strike="noStrike" cap="none">
                <a:solidFill>
                  <a:schemeClr val="lt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it-IT"/>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hyperlink" Target="https://projects.spring.io/spring-data/" TargetMode="External"/><Relationship Id="rId2" Type="http://schemas.openxmlformats.org/officeDocument/2006/relationships/notesSlide" Target="../notesSlides/notesSlide26.xml"/><Relationship Id="rId1" Type="http://schemas.openxmlformats.org/officeDocument/2006/relationships/slideLayout" Target="../slideLayouts/slideLayout3.xml"/><Relationship Id="rId6" Type="http://schemas.openxmlformats.org/officeDocument/2006/relationships/hyperlink" Target="https://docs.spring.io/spring-framework/docs/current/javadoc-api/org/springframework/stereotype/Controller.html" TargetMode="External"/><Relationship Id="rId5" Type="http://schemas.openxmlformats.org/officeDocument/2006/relationships/hyperlink" Target="https://docs.spring.io/spring-framework/docs/current/javadoc-api/org/springframework/stereotype/Service.html" TargetMode="External"/><Relationship Id="rId4" Type="http://schemas.openxmlformats.org/officeDocument/2006/relationships/hyperlink" Target="https://docs.spring.io/spring-framework/docs/current/javadoc-api/org/springframework/stereotype/Repository.html"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0.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5.xm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4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9"/>
          <p:cNvSpPr txBox="1">
            <a:spLocks noGrp="1"/>
          </p:cNvSpPr>
          <p:nvPr>
            <p:ph type="ctrTitle"/>
          </p:nvPr>
        </p:nvSpPr>
        <p:spPr>
          <a:xfrm>
            <a:off x="1876423" y="-165525"/>
            <a:ext cx="8791575" cy="2387600"/>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chemeClr val="lt1"/>
              </a:buClr>
              <a:buSzPts val="3200"/>
              <a:buFont typeface="Questrial"/>
              <a:buNone/>
            </a:pPr>
            <a:r>
              <a:rPr lang="it-IT" sz="3200" b="0" i="0" u="none" strike="noStrike" cap="none">
                <a:solidFill>
                  <a:schemeClr val="lt1"/>
                </a:solidFill>
                <a:latin typeface="Questrial"/>
                <a:ea typeface="Questrial"/>
                <a:cs typeface="Questrial"/>
                <a:sym typeface="Questrial"/>
              </a:rPr>
              <a:t/>
            </a:r>
            <a:br>
              <a:rPr lang="it-IT" sz="3200" b="0" i="0" u="none" strike="noStrike" cap="none">
                <a:solidFill>
                  <a:schemeClr val="lt1"/>
                </a:solidFill>
                <a:latin typeface="Questrial"/>
                <a:ea typeface="Questrial"/>
                <a:cs typeface="Questrial"/>
                <a:sym typeface="Questrial"/>
              </a:rPr>
            </a:br>
            <a:r>
              <a:rPr lang="it-IT" sz="3200" b="0" i="0" u="none" strike="noStrike" cap="none">
                <a:solidFill>
                  <a:schemeClr val="lt1"/>
                </a:solidFill>
                <a:latin typeface="Questrial"/>
                <a:ea typeface="Questrial"/>
                <a:cs typeface="Questrial"/>
                <a:sym typeface="Questrial"/>
              </a:rPr>
              <a:t>UNIVERSITÀ DI NAPOLI FEDERICO II – INFORMATICA</a:t>
            </a:r>
            <a:endParaRPr sz="3200" b="0" i="0" u="none" strike="noStrike" cap="none">
              <a:solidFill>
                <a:schemeClr val="lt1"/>
              </a:solidFill>
              <a:latin typeface="Questrial"/>
              <a:ea typeface="Questrial"/>
              <a:cs typeface="Questrial"/>
              <a:sym typeface="Questrial"/>
            </a:endParaRPr>
          </a:p>
        </p:txBody>
      </p:sp>
      <p:sp>
        <p:nvSpPr>
          <p:cNvPr id="235" name="Google Shape;235;p19"/>
          <p:cNvSpPr txBox="1">
            <a:spLocks noGrp="1"/>
          </p:cNvSpPr>
          <p:nvPr>
            <p:ph type="subTitle" idx="1"/>
          </p:nvPr>
        </p:nvSpPr>
        <p:spPr>
          <a:xfrm>
            <a:off x="1876423" y="2743200"/>
            <a:ext cx="8791575" cy="2308539"/>
          </a:xfrm>
          <a:prstGeom prst="rect">
            <a:avLst/>
          </a:prstGeom>
          <a:noFill/>
          <a:ln>
            <a:noFill/>
          </a:ln>
        </p:spPr>
        <p:txBody>
          <a:bodyPr spcFirstLastPara="1" wrap="square" lIns="91425" tIns="45700" rIns="91425" bIns="45700" anchor="t" anchorCtr="0">
            <a:noAutofit/>
          </a:bodyPr>
          <a:lstStyle/>
          <a:p>
            <a:pPr marL="0" marR="0" lvl="0" indent="0" algn="l" rtl="0">
              <a:lnSpc>
                <a:spcPct val="110000"/>
              </a:lnSpc>
              <a:spcBef>
                <a:spcPts val="0"/>
              </a:spcBef>
              <a:spcAft>
                <a:spcPts val="0"/>
              </a:spcAft>
              <a:buClr>
                <a:schemeClr val="lt1"/>
              </a:buClr>
              <a:buSzPts val="2500"/>
              <a:buFont typeface="Arial"/>
              <a:buNone/>
            </a:pPr>
            <a:r>
              <a:rPr lang="it-IT" sz="2000" b="1" i="0" u="none" strike="noStrike" cap="none">
                <a:solidFill>
                  <a:schemeClr val="lt1"/>
                </a:solidFill>
                <a:latin typeface="Questrial"/>
                <a:ea typeface="Questrial"/>
                <a:cs typeface="Questrial"/>
                <a:sym typeface="Questrial"/>
              </a:rPr>
              <a:t>TITOLO PROGETTO</a:t>
            </a:r>
            <a:r>
              <a:rPr lang="it-IT" sz="2000" b="0" i="1" u="none" strike="noStrike" cap="none">
                <a:solidFill>
                  <a:schemeClr val="lt1"/>
                </a:solidFill>
                <a:latin typeface="Questrial"/>
                <a:ea typeface="Questrial"/>
                <a:cs typeface="Questrial"/>
                <a:sym typeface="Questrial"/>
              </a:rPr>
              <a:t>: SPECIFICA, PROGETTAZIONE, IMPLEMENTAZIONE E VALIDAZIONE DEL SISTEMA INFORMATIVO «EASYTICKET» </a:t>
            </a:r>
            <a:endParaRPr sz="2000" b="0" i="1" u="none" strike="noStrike" cap="none">
              <a:solidFill>
                <a:schemeClr val="lt1"/>
              </a:solidFill>
              <a:latin typeface="Questrial"/>
              <a:ea typeface="Questrial"/>
              <a:cs typeface="Questrial"/>
              <a:sym typeface="Questrial"/>
            </a:endParaRPr>
          </a:p>
          <a:p>
            <a:pPr marL="0" marR="0" lvl="0" indent="0" algn="l" rtl="0">
              <a:lnSpc>
                <a:spcPct val="110000"/>
              </a:lnSpc>
              <a:spcBef>
                <a:spcPts val="1000"/>
              </a:spcBef>
              <a:spcAft>
                <a:spcPts val="0"/>
              </a:spcAft>
              <a:buClr>
                <a:schemeClr val="lt1"/>
              </a:buClr>
              <a:buSzPts val="2500"/>
              <a:buFont typeface="Arial"/>
              <a:buNone/>
            </a:pPr>
            <a:r>
              <a:rPr lang="it-IT" sz="2000" b="1" i="0" u="none" strike="noStrike" cap="none">
                <a:solidFill>
                  <a:schemeClr val="lt1"/>
                </a:solidFill>
                <a:latin typeface="Questrial"/>
                <a:ea typeface="Questrial"/>
                <a:cs typeface="Questrial"/>
                <a:sym typeface="Questrial"/>
              </a:rPr>
              <a:t>CORSO: </a:t>
            </a:r>
            <a:r>
              <a:rPr lang="it-IT" sz="2000" b="0" i="1" u="none" strike="noStrike" cap="none">
                <a:solidFill>
                  <a:schemeClr val="lt1"/>
                </a:solidFill>
                <a:latin typeface="Questrial"/>
                <a:ea typeface="Questrial"/>
                <a:cs typeface="Questrial"/>
                <a:sym typeface="Questrial"/>
              </a:rPr>
              <a:t>INGEGNERIA DEL SOFTWARE 1</a:t>
            </a:r>
            <a:br>
              <a:rPr lang="it-IT" sz="2000" b="0" i="1" u="none" strike="noStrike" cap="none">
                <a:solidFill>
                  <a:schemeClr val="lt1"/>
                </a:solidFill>
                <a:latin typeface="Questrial"/>
                <a:ea typeface="Questrial"/>
                <a:cs typeface="Questrial"/>
                <a:sym typeface="Questrial"/>
              </a:rPr>
            </a:br>
            <a:r>
              <a:rPr lang="it-IT" sz="2000" b="1" i="0" u="none" strike="noStrike" cap="none">
                <a:solidFill>
                  <a:schemeClr val="lt1"/>
                </a:solidFill>
                <a:latin typeface="Questrial"/>
                <a:ea typeface="Questrial"/>
                <a:cs typeface="Questrial"/>
                <a:sym typeface="Questrial"/>
              </a:rPr>
              <a:t>DOCENTE</a:t>
            </a:r>
            <a:r>
              <a:rPr lang="it-IT" sz="2000" b="0" i="0" u="none" strike="noStrike" cap="none">
                <a:solidFill>
                  <a:schemeClr val="lt1"/>
                </a:solidFill>
                <a:latin typeface="Questrial"/>
                <a:ea typeface="Questrial"/>
                <a:cs typeface="Questrial"/>
                <a:sym typeface="Questrial"/>
              </a:rPr>
              <a:t>: </a:t>
            </a:r>
            <a:r>
              <a:rPr lang="it-IT" sz="2000" b="0" i="1" u="none" strike="noStrike" cap="none">
                <a:solidFill>
                  <a:schemeClr val="lt1"/>
                </a:solidFill>
                <a:latin typeface="Questrial"/>
                <a:ea typeface="Questrial"/>
                <a:cs typeface="Questrial"/>
                <a:sym typeface="Questrial"/>
              </a:rPr>
              <a:t>SERGIO DI MARTINO</a:t>
            </a:r>
            <a:br>
              <a:rPr lang="it-IT" sz="2000" b="0" i="1" u="none" strike="noStrike" cap="none">
                <a:solidFill>
                  <a:schemeClr val="lt1"/>
                </a:solidFill>
                <a:latin typeface="Questrial"/>
                <a:ea typeface="Questrial"/>
                <a:cs typeface="Questrial"/>
                <a:sym typeface="Questrial"/>
              </a:rPr>
            </a:br>
            <a:r>
              <a:rPr lang="it-IT" sz="2000" b="1" i="0" u="none" strike="noStrike" cap="none">
                <a:solidFill>
                  <a:schemeClr val="lt1"/>
                </a:solidFill>
                <a:latin typeface="Questrial"/>
                <a:ea typeface="Questrial"/>
                <a:cs typeface="Questrial"/>
                <a:sym typeface="Questrial"/>
              </a:rPr>
              <a:t>GRUPPO</a:t>
            </a:r>
            <a:r>
              <a:rPr lang="it-IT" sz="2000" b="0" i="0" u="none" strike="noStrike" cap="none">
                <a:solidFill>
                  <a:schemeClr val="lt1"/>
                </a:solidFill>
                <a:latin typeface="Questrial"/>
                <a:ea typeface="Questrial"/>
                <a:cs typeface="Questrial"/>
                <a:sym typeface="Questrial"/>
              </a:rPr>
              <a:t> </a:t>
            </a:r>
            <a:r>
              <a:rPr lang="it-IT" sz="2000" b="1" i="0" u="none" strike="noStrike" cap="none">
                <a:solidFill>
                  <a:schemeClr val="lt1"/>
                </a:solidFill>
                <a:latin typeface="Questrial"/>
                <a:ea typeface="Questrial"/>
                <a:cs typeface="Questrial"/>
                <a:sym typeface="Questrial"/>
              </a:rPr>
              <a:t>DI</a:t>
            </a:r>
            <a:r>
              <a:rPr lang="it-IT" sz="2000" b="0" i="0" u="none" strike="noStrike" cap="none">
                <a:solidFill>
                  <a:schemeClr val="lt1"/>
                </a:solidFill>
                <a:latin typeface="Questrial"/>
                <a:ea typeface="Questrial"/>
                <a:cs typeface="Questrial"/>
                <a:sym typeface="Questrial"/>
              </a:rPr>
              <a:t> </a:t>
            </a:r>
            <a:r>
              <a:rPr lang="it-IT" sz="2000" b="1" i="0" u="none" strike="noStrike" cap="none">
                <a:solidFill>
                  <a:schemeClr val="lt1"/>
                </a:solidFill>
                <a:latin typeface="Questrial"/>
                <a:ea typeface="Questrial"/>
                <a:cs typeface="Questrial"/>
                <a:sym typeface="Questrial"/>
              </a:rPr>
              <a:t>LAVORO</a:t>
            </a:r>
            <a:r>
              <a:rPr lang="it-IT" sz="2000" b="0" i="0" u="none" strike="noStrike" cap="none">
                <a:solidFill>
                  <a:schemeClr val="lt1"/>
                </a:solidFill>
                <a:latin typeface="Questrial"/>
                <a:ea typeface="Questrial"/>
                <a:cs typeface="Questrial"/>
                <a:sym typeface="Questrial"/>
              </a:rPr>
              <a:t>: </a:t>
            </a:r>
            <a:r>
              <a:rPr lang="it-IT" sz="2000" b="0" i="1" u="none" strike="noStrike" cap="none">
                <a:solidFill>
                  <a:schemeClr val="lt1"/>
                </a:solidFill>
                <a:latin typeface="Questrial"/>
                <a:ea typeface="Questrial"/>
                <a:cs typeface="Questrial"/>
                <a:sym typeface="Questrial"/>
              </a:rPr>
              <a:t>MAURIZIO MINIERI, ALESSIO SPINA, FORTUNATO POLVERINO, ALESSANDRO POLESE</a:t>
            </a:r>
            <a:endParaRPr sz="2000" b="0" i="1" u="none" strike="noStrike" cap="none">
              <a:solidFill>
                <a:schemeClr val="lt1"/>
              </a:solidFill>
              <a:latin typeface="Questrial"/>
              <a:ea typeface="Questrial"/>
              <a:cs typeface="Questrial"/>
              <a:sym typeface="Quest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25"/>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600"/>
              <a:buFont typeface="Questrial"/>
              <a:buNone/>
            </a:pPr>
            <a:r>
              <a:rPr lang="it-IT" dirty="0" smtClean="0"/>
              <a:t>2.2</a:t>
            </a:r>
            <a:r>
              <a:rPr lang="it-IT" sz="3600" b="0" i="0" u="none" strike="noStrike" cap="none" dirty="0">
                <a:solidFill>
                  <a:schemeClr val="lt1"/>
                </a:solidFill>
                <a:latin typeface="Questrial"/>
                <a:ea typeface="Questrial"/>
                <a:cs typeface="Questrial"/>
                <a:sym typeface="Questrial"/>
              </a:rPr>
              <a:t>	SISTEMA- SCELTE DI DESIGN</a:t>
            </a:r>
            <a:endParaRPr sz="3600" b="0" i="0" u="none" strike="noStrike" cap="none" dirty="0">
              <a:solidFill>
                <a:schemeClr val="lt1"/>
              </a:solidFill>
              <a:latin typeface="Questrial"/>
              <a:ea typeface="Questrial"/>
              <a:cs typeface="Questrial"/>
              <a:sym typeface="Questrial"/>
            </a:endParaRPr>
          </a:p>
        </p:txBody>
      </p:sp>
      <p:sp>
        <p:nvSpPr>
          <p:cNvPr id="271" name="Google Shape;271;p25"/>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Autofit/>
          </a:bodyPr>
          <a:lstStyle/>
          <a:p>
            <a:pPr marL="0" marR="0" lvl="0" indent="0" algn="l" rtl="0">
              <a:lnSpc>
                <a:spcPct val="110000"/>
              </a:lnSpc>
              <a:spcBef>
                <a:spcPts val="0"/>
              </a:spcBef>
              <a:spcAft>
                <a:spcPts val="0"/>
              </a:spcAft>
              <a:buClr>
                <a:schemeClr val="lt1"/>
              </a:buClr>
              <a:buSzPts val="3000"/>
              <a:buFont typeface="Arial"/>
              <a:buNone/>
            </a:pPr>
            <a:r>
              <a:rPr lang="it-IT" sz="2400" b="0" i="0" u="none" strike="noStrike" cap="none">
                <a:solidFill>
                  <a:schemeClr val="lt1"/>
                </a:solidFill>
                <a:latin typeface="Questrial"/>
                <a:ea typeface="Questrial"/>
                <a:cs typeface="Questrial"/>
                <a:sym typeface="Questrial"/>
              </a:rPr>
              <a:t>Si è scelto di bilanciare lo sviluppo di ognuna delle tematiche precedentemente visionate, dando però la seguente priorità:</a:t>
            </a:r>
            <a:endParaRPr/>
          </a:p>
          <a:p>
            <a:pPr marL="457200" marR="0" lvl="0" indent="-457200" algn="l" rtl="0">
              <a:lnSpc>
                <a:spcPct val="110000"/>
              </a:lnSpc>
              <a:spcBef>
                <a:spcPts val="1000"/>
              </a:spcBef>
              <a:spcAft>
                <a:spcPts val="0"/>
              </a:spcAft>
              <a:buClr>
                <a:schemeClr val="lt1"/>
              </a:buClr>
              <a:buSzPts val="3000"/>
              <a:buFont typeface="Arial"/>
              <a:buAutoNum type="arabicPeriod"/>
            </a:pPr>
            <a:r>
              <a:rPr lang="it-IT" sz="2400" b="0" i="0" u="none" strike="noStrike" cap="none">
                <a:solidFill>
                  <a:schemeClr val="lt1"/>
                </a:solidFill>
                <a:latin typeface="Questrial"/>
                <a:ea typeface="Questrial"/>
                <a:cs typeface="Questrial"/>
                <a:sym typeface="Questrial"/>
              </a:rPr>
              <a:t>Deadline, Indipendenza tra le componenti del Sistema, User-Friendly.</a:t>
            </a:r>
            <a:endParaRPr/>
          </a:p>
          <a:p>
            <a:pPr marL="457200" marR="0" lvl="0" indent="-457200" algn="l" rtl="0">
              <a:lnSpc>
                <a:spcPct val="110000"/>
              </a:lnSpc>
              <a:spcBef>
                <a:spcPts val="1000"/>
              </a:spcBef>
              <a:spcAft>
                <a:spcPts val="0"/>
              </a:spcAft>
              <a:buClr>
                <a:schemeClr val="lt1"/>
              </a:buClr>
              <a:buSzPts val="3000"/>
              <a:buFont typeface="Arial"/>
              <a:buAutoNum type="arabicPeriod"/>
            </a:pPr>
            <a:r>
              <a:rPr lang="it-IT" sz="2400" b="0" i="0" u="none" strike="noStrike" cap="none">
                <a:solidFill>
                  <a:schemeClr val="lt1"/>
                </a:solidFill>
                <a:latin typeface="Questrial"/>
                <a:ea typeface="Questrial"/>
                <a:cs typeface="Questrial"/>
                <a:sym typeface="Questrial"/>
              </a:rPr>
              <a:t>Prestazione e Manutenibilità del Sistema.</a:t>
            </a:r>
            <a:endParaRPr/>
          </a:p>
          <a:p>
            <a:pPr marL="0" marR="0" lvl="0" indent="0" algn="l" rtl="0">
              <a:lnSpc>
                <a:spcPct val="110000"/>
              </a:lnSpc>
              <a:spcBef>
                <a:spcPts val="1000"/>
              </a:spcBef>
              <a:spcAft>
                <a:spcPts val="0"/>
              </a:spcAft>
              <a:buClr>
                <a:schemeClr val="lt1"/>
              </a:buClr>
              <a:buSzPts val="3000"/>
              <a:buFont typeface="Arial"/>
              <a:buNone/>
            </a:pPr>
            <a:endParaRPr sz="2400" b="0" i="0" u="none" strike="noStrike" cap="none">
              <a:solidFill>
                <a:schemeClr val="lt1"/>
              </a:solidFill>
              <a:latin typeface="Questrial"/>
              <a:ea typeface="Questrial"/>
              <a:cs typeface="Questrial"/>
              <a:sym typeface="Questrial"/>
            </a:endParaRPr>
          </a:p>
          <a:p>
            <a:pPr marL="0" marR="0" lvl="0" indent="0" algn="l" rtl="0">
              <a:lnSpc>
                <a:spcPct val="110000"/>
              </a:lnSpc>
              <a:spcBef>
                <a:spcPts val="1000"/>
              </a:spcBef>
              <a:spcAft>
                <a:spcPts val="0"/>
              </a:spcAft>
              <a:buClr>
                <a:schemeClr val="lt1"/>
              </a:buClr>
              <a:buSzPts val="3000"/>
              <a:buFont typeface="Arial"/>
              <a:buNone/>
            </a:pPr>
            <a:r>
              <a:rPr lang="it-IT" sz="2400" b="0" i="0" u="none" strike="noStrike" cap="none">
                <a:solidFill>
                  <a:schemeClr val="lt1"/>
                </a:solidFill>
                <a:latin typeface="Questrial"/>
                <a:ea typeface="Questrial"/>
                <a:cs typeface="Questrial"/>
                <a:sym typeface="Questrial"/>
              </a:rPr>
              <a:t>Tematica meno presa in considerazione (</a:t>
            </a:r>
            <a:r>
              <a:rPr lang="it-IT" sz="2400" b="0" i="1" u="none" strike="noStrike" cap="none">
                <a:solidFill>
                  <a:schemeClr val="lt1"/>
                </a:solidFill>
                <a:latin typeface="Questrial"/>
                <a:ea typeface="Questrial"/>
                <a:cs typeface="Questrial"/>
                <a:sym typeface="Questrial"/>
              </a:rPr>
              <a:t>anche se la più importante</a:t>
            </a:r>
            <a:r>
              <a:rPr lang="it-IT" sz="2400" b="0" i="0" u="none" strike="noStrike" cap="none">
                <a:solidFill>
                  <a:schemeClr val="lt1"/>
                </a:solidFill>
                <a:latin typeface="Questrial"/>
                <a:ea typeface="Questrial"/>
                <a:cs typeface="Questrial"/>
                <a:sym typeface="Questrial"/>
              </a:rPr>
              <a:t>) è stata quella dei </a:t>
            </a:r>
            <a:r>
              <a:rPr lang="it-IT" sz="2400" b="1" i="0" u="sng" strike="noStrike" cap="none">
                <a:solidFill>
                  <a:schemeClr val="lt1"/>
                </a:solidFill>
                <a:latin typeface="Questrial"/>
                <a:ea typeface="Questrial"/>
                <a:cs typeface="Questrial"/>
                <a:sym typeface="Questrial"/>
              </a:rPr>
              <a:t>Costi</a:t>
            </a:r>
            <a:r>
              <a:rPr lang="it-IT" sz="2400" b="0" i="0" u="none" strike="noStrike" cap="none">
                <a:solidFill>
                  <a:schemeClr val="lt1"/>
                </a:solidFill>
                <a:latin typeface="Questrial"/>
                <a:ea typeface="Questrial"/>
                <a:cs typeface="Questrial"/>
                <a:sym typeface="Questrial"/>
              </a:rPr>
              <a:t>.</a:t>
            </a:r>
            <a:endParaRPr/>
          </a:p>
          <a:p>
            <a:pPr marL="457200" marR="0" lvl="0" indent="-266700" algn="l" rtl="0">
              <a:lnSpc>
                <a:spcPct val="110000"/>
              </a:lnSpc>
              <a:spcBef>
                <a:spcPts val="1000"/>
              </a:spcBef>
              <a:spcAft>
                <a:spcPts val="0"/>
              </a:spcAft>
              <a:buClr>
                <a:schemeClr val="lt1"/>
              </a:buClr>
              <a:buSzPts val="3000"/>
              <a:buFont typeface="Arial"/>
              <a:buNone/>
            </a:pPr>
            <a:endParaRPr sz="2400" b="0" i="0" u="none" strike="noStrike" cap="none">
              <a:solidFill>
                <a:schemeClr val="lt1"/>
              </a:solidFill>
              <a:latin typeface="Questrial"/>
              <a:ea typeface="Questrial"/>
              <a:cs typeface="Questrial"/>
              <a:sym typeface="Questrial"/>
            </a:endParaRPr>
          </a:p>
          <a:p>
            <a:pPr marL="457200" marR="0" lvl="0" indent="-266700" algn="l" rtl="0">
              <a:lnSpc>
                <a:spcPct val="110000"/>
              </a:lnSpc>
              <a:spcBef>
                <a:spcPts val="1000"/>
              </a:spcBef>
              <a:spcAft>
                <a:spcPts val="0"/>
              </a:spcAft>
              <a:buClr>
                <a:schemeClr val="lt1"/>
              </a:buClr>
              <a:buSzPts val="3000"/>
              <a:buFont typeface="Arial"/>
              <a:buNone/>
            </a:pPr>
            <a:endParaRPr sz="2400" b="0" i="0" u="none" strike="noStrike" cap="none">
              <a:solidFill>
                <a:schemeClr val="lt1"/>
              </a:solidFill>
              <a:latin typeface="Questrial"/>
              <a:ea typeface="Questrial"/>
              <a:cs typeface="Questrial"/>
              <a:sym typeface="Quest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29"/>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600"/>
              <a:buFont typeface="Questrial"/>
              <a:buNone/>
            </a:pPr>
            <a:r>
              <a:rPr lang="it-IT" dirty="0" smtClean="0"/>
              <a:t>2.3</a:t>
            </a:r>
            <a:r>
              <a:rPr lang="it-IT" sz="3600" b="0" i="0" u="none" strike="noStrike" cap="none" dirty="0" smtClean="0">
                <a:solidFill>
                  <a:schemeClr val="lt1"/>
                </a:solidFill>
                <a:latin typeface="Questrial"/>
                <a:ea typeface="Questrial"/>
                <a:cs typeface="Questrial"/>
                <a:sym typeface="Questrial"/>
              </a:rPr>
              <a:t> </a:t>
            </a:r>
            <a:r>
              <a:rPr lang="it-IT" sz="3600" b="0" i="0" u="none" strike="noStrike" cap="none" dirty="0">
                <a:solidFill>
                  <a:schemeClr val="lt1"/>
                </a:solidFill>
                <a:latin typeface="Questrial"/>
                <a:ea typeface="Questrial"/>
                <a:cs typeface="Questrial"/>
                <a:sym typeface="Questrial"/>
              </a:rPr>
              <a:t>	SISTEMA- SCELTE DI DESIGN</a:t>
            </a:r>
            <a:endParaRPr sz="3600" b="0" i="0" u="none" strike="noStrike" cap="none" dirty="0">
              <a:solidFill>
                <a:schemeClr val="lt1"/>
              </a:solidFill>
              <a:latin typeface="Questrial"/>
              <a:ea typeface="Questrial"/>
              <a:cs typeface="Questrial"/>
              <a:sym typeface="Questrial"/>
            </a:endParaRPr>
          </a:p>
        </p:txBody>
      </p:sp>
      <p:sp>
        <p:nvSpPr>
          <p:cNvPr id="295" name="Google Shape;295;p29"/>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Autofit/>
          </a:bodyPr>
          <a:lstStyle/>
          <a:p>
            <a:pPr marL="0" marR="0" lvl="0" indent="0" algn="l" rtl="0">
              <a:lnSpc>
                <a:spcPct val="110000"/>
              </a:lnSpc>
              <a:spcBef>
                <a:spcPts val="0"/>
              </a:spcBef>
              <a:spcAft>
                <a:spcPts val="0"/>
              </a:spcAft>
              <a:buClr>
                <a:schemeClr val="lt1"/>
              </a:buClr>
              <a:buSzPts val="2550"/>
              <a:buFont typeface="Arial"/>
              <a:buNone/>
            </a:pPr>
            <a:r>
              <a:rPr lang="it-IT" sz="2040" b="0" i="0" u="none" strike="noStrike" cap="none">
                <a:solidFill>
                  <a:schemeClr val="lt1"/>
                </a:solidFill>
                <a:latin typeface="Questrial"/>
                <a:ea typeface="Questrial"/>
                <a:cs typeface="Questrial"/>
                <a:sym typeface="Questrial"/>
              </a:rPr>
              <a:t>La politica di controllo adottata è quella mista tra:</a:t>
            </a:r>
            <a:endParaRPr/>
          </a:p>
          <a:p>
            <a:pPr marL="228600" marR="0" lvl="0" indent="-228600" algn="l" rtl="0">
              <a:lnSpc>
                <a:spcPct val="110000"/>
              </a:lnSpc>
              <a:spcBef>
                <a:spcPts val="1000"/>
              </a:spcBef>
              <a:spcAft>
                <a:spcPts val="0"/>
              </a:spcAft>
              <a:buClr>
                <a:schemeClr val="lt1"/>
              </a:buClr>
              <a:buSzPts val="2550"/>
              <a:buFont typeface="Arial"/>
              <a:buChar char="•"/>
            </a:pPr>
            <a:r>
              <a:rPr lang="it-IT" sz="2040" b="1" i="0" u="none" strike="noStrike" cap="none">
                <a:solidFill>
                  <a:schemeClr val="lt1"/>
                </a:solidFill>
                <a:latin typeface="Questrial"/>
                <a:ea typeface="Questrial"/>
                <a:cs typeface="Questrial"/>
                <a:sym typeface="Questrial"/>
              </a:rPr>
              <a:t>Controllo centralizzato </a:t>
            </a:r>
            <a:r>
              <a:rPr lang="it-IT" sz="2040" b="0" i="0" u="none" strike="noStrike" cap="none">
                <a:solidFill>
                  <a:schemeClr val="lt1"/>
                </a:solidFill>
                <a:latin typeface="Questrial"/>
                <a:ea typeface="Questrial"/>
                <a:cs typeface="Questrial"/>
                <a:sym typeface="Questrial"/>
              </a:rPr>
              <a:t>(</a:t>
            </a:r>
            <a:r>
              <a:rPr lang="it-IT" sz="2040" b="0" i="1" u="none" strike="noStrike" cap="none">
                <a:solidFill>
                  <a:schemeClr val="lt1"/>
                </a:solidFill>
                <a:latin typeface="Questrial"/>
                <a:ea typeface="Questrial"/>
                <a:cs typeface="Questrial"/>
                <a:sym typeface="Questrial"/>
              </a:rPr>
              <a:t>un solo sottosistema è responsabile di attivare e interrompere gli altri</a:t>
            </a:r>
            <a:r>
              <a:rPr lang="it-IT" sz="2040" b="0" i="0" u="none" strike="noStrike" cap="none">
                <a:solidFill>
                  <a:schemeClr val="lt1"/>
                </a:solidFill>
                <a:latin typeface="Questrial"/>
                <a:ea typeface="Questrial"/>
                <a:cs typeface="Questrial"/>
                <a:sym typeface="Questrial"/>
              </a:rPr>
              <a:t>) .</a:t>
            </a:r>
            <a:br>
              <a:rPr lang="it-IT" sz="2040" b="0" i="0" u="none" strike="noStrike" cap="none">
                <a:solidFill>
                  <a:schemeClr val="lt1"/>
                </a:solidFill>
                <a:latin typeface="Questrial"/>
                <a:ea typeface="Questrial"/>
                <a:cs typeface="Questrial"/>
                <a:sym typeface="Questrial"/>
              </a:rPr>
            </a:br>
            <a:r>
              <a:rPr lang="it-IT" sz="2040" b="0" i="0" u="none" strike="noStrike" cap="none">
                <a:solidFill>
                  <a:schemeClr val="lt1"/>
                </a:solidFill>
                <a:latin typeface="Questrial"/>
                <a:ea typeface="Questrial"/>
                <a:cs typeface="Questrial"/>
                <a:sym typeface="Questrial"/>
              </a:rPr>
              <a:t>In particolare si è fatto utilizzo del “</a:t>
            </a:r>
            <a:r>
              <a:rPr lang="it-IT" sz="2040" b="0" i="1" u="none" strike="noStrike" cap="none">
                <a:solidFill>
                  <a:schemeClr val="lt1"/>
                </a:solidFill>
                <a:latin typeface="Questrial"/>
                <a:ea typeface="Questrial"/>
                <a:cs typeface="Questrial"/>
                <a:sym typeface="Questrial"/>
              </a:rPr>
              <a:t>Modello a Call-Retur</a:t>
            </a:r>
            <a:r>
              <a:rPr lang="it-IT" sz="2040" b="0" i="0" u="none" strike="noStrike" cap="none">
                <a:solidFill>
                  <a:schemeClr val="lt1"/>
                </a:solidFill>
                <a:latin typeface="Questrial"/>
                <a:ea typeface="Questrial"/>
                <a:cs typeface="Questrial"/>
                <a:sym typeface="Questrial"/>
              </a:rPr>
              <a:t>n” dove il controllo si muove in maniera sequenziale seguendo uno schema.</a:t>
            </a:r>
            <a:endParaRPr sz="2040" b="0" i="0" u="none" strike="noStrike" cap="none">
              <a:solidFill>
                <a:schemeClr val="lt1"/>
              </a:solidFill>
              <a:latin typeface="Questrial"/>
              <a:ea typeface="Questrial"/>
              <a:cs typeface="Questrial"/>
              <a:sym typeface="Questrial"/>
            </a:endParaRPr>
          </a:p>
          <a:p>
            <a:pPr marL="228600" marR="0" lvl="0" indent="-228600" algn="l" rtl="0">
              <a:lnSpc>
                <a:spcPct val="110000"/>
              </a:lnSpc>
              <a:spcBef>
                <a:spcPts val="1000"/>
              </a:spcBef>
              <a:spcAft>
                <a:spcPts val="0"/>
              </a:spcAft>
              <a:buClr>
                <a:schemeClr val="lt1"/>
              </a:buClr>
              <a:buSzPts val="2550"/>
              <a:buFont typeface="Arial"/>
              <a:buChar char="•"/>
            </a:pPr>
            <a:r>
              <a:rPr lang="it-IT" sz="2040" b="1" i="0" u="none" strike="noStrike" cap="none">
                <a:solidFill>
                  <a:schemeClr val="lt1"/>
                </a:solidFill>
                <a:latin typeface="Questrial"/>
                <a:ea typeface="Questrial"/>
                <a:cs typeface="Questrial"/>
                <a:sym typeface="Questrial"/>
              </a:rPr>
              <a:t>Controllo basato su eventi</a:t>
            </a:r>
            <a:r>
              <a:rPr lang="it-IT" sz="2040" b="0" i="0" u="none" strike="noStrike" cap="none">
                <a:solidFill>
                  <a:schemeClr val="lt1"/>
                </a:solidFill>
                <a:latin typeface="Questrial"/>
                <a:ea typeface="Questrial"/>
                <a:cs typeface="Questrial"/>
                <a:sym typeface="Questrial"/>
              </a:rPr>
              <a:t> (</a:t>
            </a:r>
            <a:r>
              <a:rPr lang="it-IT" sz="2040" b="0" i="1" u="none" strike="noStrike" cap="none">
                <a:solidFill>
                  <a:schemeClr val="lt1"/>
                </a:solidFill>
                <a:latin typeface="Questrial"/>
                <a:ea typeface="Questrial"/>
                <a:cs typeface="Questrial"/>
                <a:sym typeface="Questrial"/>
              </a:rPr>
              <a:t>un sottosistema può rispondere a eventi esterni, generati da altri sottosistemi o dall’ambiente</a:t>
            </a:r>
            <a:r>
              <a:rPr lang="it-IT" sz="2040" b="0" i="0" u="none" strike="noStrike" cap="none">
                <a:solidFill>
                  <a:schemeClr val="lt1"/>
                </a:solidFill>
                <a:latin typeface="Questrial"/>
                <a:ea typeface="Questrial"/>
                <a:cs typeface="Questrial"/>
                <a:sym typeface="Questrial"/>
              </a:rPr>
              <a:t>).</a:t>
            </a:r>
            <a:br>
              <a:rPr lang="it-IT" sz="2040" b="0" i="0" u="none" strike="noStrike" cap="none">
                <a:solidFill>
                  <a:schemeClr val="lt1"/>
                </a:solidFill>
                <a:latin typeface="Questrial"/>
                <a:ea typeface="Questrial"/>
                <a:cs typeface="Questrial"/>
                <a:sym typeface="Questrial"/>
              </a:rPr>
            </a:br>
            <a:r>
              <a:rPr lang="it-IT" sz="2040" b="0" i="0" u="none" strike="noStrike" cap="none">
                <a:solidFill>
                  <a:schemeClr val="lt1"/>
                </a:solidFill>
                <a:latin typeface="Questrial"/>
                <a:ea typeface="Questrial"/>
                <a:cs typeface="Questrial"/>
                <a:sym typeface="Questrial"/>
              </a:rPr>
              <a:t>In particolare si è fatto uso del “</a:t>
            </a:r>
            <a:r>
              <a:rPr lang="it-IT" sz="2040" b="0" i="1" u="none" strike="noStrike" cap="none">
                <a:solidFill>
                  <a:schemeClr val="lt1"/>
                </a:solidFill>
                <a:latin typeface="Questrial"/>
                <a:ea typeface="Questrial"/>
                <a:cs typeface="Questrial"/>
                <a:sym typeface="Questrial"/>
              </a:rPr>
              <a:t>Modelli interrupt-driven</a:t>
            </a:r>
            <a:r>
              <a:rPr lang="it-IT" sz="2040" b="0" i="0" u="none" strike="noStrike" cap="none">
                <a:solidFill>
                  <a:schemeClr val="lt1"/>
                </a:solidFill>
                <a:latin typeface="Questrial"/>
                <a:ea typeface="Questrial"/>
                <a:cs typeface="Questrial"/>
                <a:sym typeface="Questrial"/>
              </a:rPr>
              <a:t>” dove interrupt esterni (segnali particolari in occorrenza di un evento) sono rilevati da un interrupt handler e passati al sottosistema appropriato per il trattamento.</a:t>
            </a:r>
            <a:endParaRPr sz="2040" b="0" i="0" u="none" strike="noStrike" cap="none">
              <a:solidFill>
                <a:schemeClr val="lt1"/>
              </a:solidFill>
              <a:latin typeface="Questrial"/>
              <a:ea typeface="Questrial"/>
              <a:cs typeface="Questrial"/>
              <a:sym typeface="Questrial"/>
            </a:endParaRPr>
          </a:p>
          <a:p>
            <a:pPr marL="228600" marR="0" lvl="0" indent="-66675" algn="l" rtl="0">
              <a:lnSpc>
                <a:spcPct val="110000"/>
              </a:lnSpc>
              <a:spcBef>
                <a:spcPts val="1000"/>
              </a:spcBef>
              <a:spcAft>
                <a:spcPts val="0"/>
              </a:spcAft>
              <a:buClr>
                <a:schemeClr val="lt1"/>
              </a:buClr>
              <a:buSzPts val="2550"/>
              <a:buFont typeface="Arial"/>
              <a:buNone/>
            </a:pPr>
            <a:endParaRPr sz="2040" b="0" i="0" u="none" strike="noStrike" cap="none">
              <a:solidFill>
                <a:schemeClr val="lt1"/>
              </a:solidFill>
              <a:latin typeface="Questrial"/>
              <a:ea typeface="Questrial"/>
              <a:cs typeface="Questrial"/>
              <a:sym typeface="Quest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30"/>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600"/>
              <a:buFont typeface="Questrial"/>
              <a:buNone/>
            </a:pPr>
            <a:r>
              <a:rPr lang="it-IT" dirty="0"/>
              <a:t>3</a:t>
            </a:r>
            <a:r>
              <a:rPr lang="it-IT" sz="3600" b="0" i="0" u="none" strike="noStrike" cap="none" dirty="0">
                <a:solidFill>
                  <a:schemeClr val="lt1"/>
                </a:solidFill>
                <a:latin typeface="Questrial"/>
                <a:ea typeface="Questrial"/>
                <a:cs typeface="Questrial"/>
                <a:sym typeface="Questrial"/>
              </a:rPr>
              <a:t>	SISTEMA- SCELTE DI TESTING</a:t>
            </a:r>
            <a:endParaRPr sz="3600" b="0" i="0" u="none" strike="noStrike" cap="none" dirty="0">
              <a:solidFill>
                <a:schemeClr val="lt1"/>
              </a:solidFill>
              <a:latin typeface="Questrial"/>
              <a:ea typeface="Questrial"/>
              <a:cs typeface="Questrial"/>
              <a:sym typeface="Questrial"/>
            </a:endParaRPr>
          </a:p>
        </p:txBody>
      </p:sp>
      <p:sp>
        <p:nvSpPr>
          <p:cNvPr id="301" name="Google Shape;301;p30"/>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lt1"/>
              </a:buClr>
              <a:buSzPts val="3000"/>
              <a:buFont typeface="Arial"/>
              <a:buNone/>
            </a:pPr>
            <a:r>
              <a:rPr lang="it-IT" sz="2400" b="0" i="0" u="none" strike="noStrike" cap="none">
                <a:solidFill>
                  <a:schemeClr val="lt1"/>
                </a:solidFill>
                <a:latin typeface="Questrial"/>
                <a:ea typeface="Questrial"/>
                <a:cs typeface="Questrial"/>
                <a:sym typeface="Questrial"/>
              </a:rPr>
              <a:t>E’ stato eseguito un test dinamico che prevede l’osservazione del comportamento del sistema in esecuzione. Sono stati controllati:</a:t>
            </a:r>
            <a:endParaRPr/>
          </a:p>
          <a:p>
            <a:pPr marL="228600" marR="0" lvl="0" indent="-228600" algn="l" rtl="0">
              <a:lnSpc>
                <a:spcPct val="120000"/>
              </a:lnSpc>
              <a:spcBef>
                <a:spcPts val="1000"/>
              </a:spcBef>
              <a:spcAft>
                <a:spcPts val="0"/>
              </a:spcAft>
              <a:buClr>
                <a:schemeClr val="lt1"/>
              </a:buClr>
              <a:buSzPts val="3000"/>
              <a:buFont typeface="Arial"/>
              <a:buChar char="-"/>
            </a:pPr>
            <a:r>
              <a:rPr lang="it-IT" sz="2400" b="0" i="0" u="none" strike="noStrike" cap="none">
                <a:solidFill>
                  <a:schemeClr val="lt1"/>
                </a:solidFill>
                <a:latin typeface="Questrial"/>
                <a:ea typeface="Questrial"/>
                <a:cs typeface="Questrial"/>
                <a:sym typeface="Questrial"/>
              </a:rPr>
              <a:t>Affidabilità</a:t>
            </a:r>
            <a:endParaRPr/>
          </a:p>
          <a:p>
            <a:pPr marL="228600" marR="0" lvl="0" indent="-228600" algn="l" rtl="0">
              <a:lnSpc>
                <a:spcPct val="120000"/>
              </a:lnSpc>
              <a:spcBef>
                <a:spcPts val="1000"/>
              </a:spcBef>
              <a:spcAft>
                <a:spcPts val="0"/>
              </a:spcAft>
              <a:buClr>
                <a:schemeClr val="lt1"/>
              </a:buClr>
              <a:buSzPts val="3000"/>
              <a:buFont typeface="Arial"/>
              <a:buChar char="-"/>
            </a:pPr>
            <a:r>
              <a:rPr lang="it-IT" sz="2400" b="0" i="0" u="none" strike="noStrike" cap="none">
                <a:solidFill>
                  <a:schemeClr val="lt1"/>
                </a:solidFill>
                <a:latin typeface="Questrial"/>
                <a:ea typeface="Questrial"/>
                <a:cs typeface="Questrial"/>
                <a:sym typeface="Questrial"/>
              </a:rPr>
              <a:t>Fallimento (Failure)</a:t>
            </a:r>
            <a:endParaRPr/>
          </a:p>
          <a:p>
            <a:pPr marL="228600" marR="0" lvl="0" indent="-228600" algn="l" rtl="0">
              <a:lnSpc>
                <a:spcPct val="120000"/>
              </a:lnSpc>
              <a:spcBef>
                <a:spcPts val="1000"/>
              </a:spcBef>
              <a:spcAft>
                <a:spcPts val="0"/>
              </a:spcAft>
              <a:buClr>
                <a:schemeClr val="lt1"/>
              </a:buClr>
              <a:buSzPts val="3000"/>
              <a:buFont typeface="Arial"/>
              <a:buChar char="-"/>
            </a:pPr>
            <a:r>
              <a:rPr lang="it-IT" sz="2400" b="0" i="0" u="none" strike="noStrike" cap="none">
                <a:solidFill>
                  <a:schemeClr val="lt1"/>
                </a:solidFill>
                <a:latin typeface="Questrial"/>
                <a:ea typeface="Questrial"/>
                <a:cs typeface="Questrial"/>
                <a:sym typeface="Questrial"/>
              </a:rPr>
              <a:t>Stato di Errore</a:t>
            </a:r>
            <a:endParaRPr/>
          </a:p>
          <a:p>
            <a:pPr marL="228600" marR="0" lvl="0" indent="-228600" algn="l" rtl="0">
              <a:lnSpc>
                <a:spcPct val="120000"/>
              </a:lnSpc>
              <a:spcBef>
                <a:spcPts val="1000"/>
              </a:spcBef>
              <a:spcAft>
                <a:spcPts val="0"/>
              </a:spcAft>
              <a:buClr>
                <a:schemeClr val="lt1"/>
              </a:buClr>
              <a:buSzPts val="3000"/>
              <a:buFont typeface="Arial"/>
              <a:buChar char="-"/>
            </a:pPr>
            <a:r>
              <a:rPr lang="it-IT" sz="2400" b="0" i="0" u="none" strike="noStrike" cap="none">
                <a:solidFill>
                  <a:schemeClr val="lt1"/>
                </a:solidFill>
                <a:latin typeface="Questrial"/>
                <a:ea typeface="Questrial"/>
                <a:cs typeface="Questrial"/>
                <a:sym typeface="Questrial"/>
              </a:rPr>
              <a:t>Difetti (Bug)</a:t>
            </a:r>
            <a:endParaRPr sz="2400" b="0" i="0" u="none" strike="noStrike" cap="none">
              <a:solidFill>
                <a:schemeClr val="lt1"/>
              </a:solidFill>
              <a:latin typeface="Questrial"/>
              <a:ea typeface="Questrial"/>
              <a:cs typeface="Questrial"/>
              <a:sym typeface="Quest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1"/>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600"/>
              <a:buFont typeface="Questrial"/>
              <a:buNone/>
            </a:pPr>
            <a:r>
              <a:rPr lang="it-IT" dirty="0" smtClean="0"/>
              <a:t>3.1</a:t>
            </a:r>
            <a:r>
              <a:rPr lang="it-IT" sz="3600" b="0" i="0" u="none" strike="noStrike" cap="none" dirty="0">
                <a:solidFill>
                  <a:schemeClr val="lt1"/>
                </a:solidFill>
                <a:latin typeface="Questrial"/>
                <a:ea typeface="Questrial"/>
                <a:cs typeface="Questrial"/>
                <a:sym typeface="Questrial"/>
              </a:rPr>
              <a:t>	SISTEMA- SCELTE DI TESTING</a:t>
            </a:r>
            <a:endParaRPr sz="3600" b="0" i="0" u="none" strike="noStrike" cap="none" dirty="0">
              <a:solidFill>
                <a:schemeClr val="lt1"/>
              </a:solidFill>
              <a:latin typeface="Questrial"/>
              <a:ea typeface="Questrial"/>
              <a:cs typeface="Questrial"/>
              <a:sym typeface="Questrial"/>
            </a:endParaRPr>
          </a:p>
        </p:txBody>
      </p:sp>
      <p:sp>
        <p:nvSpPr>
          <p:cNvPr id="307" name="Google Shape;307;p31"/>
          <p:cNvSpPr txBox="1">
            <a:spLocks noGrp="1"/>
          </p:cNvSpPr>
          <p:nvPr>
            <p:ph type="body" idx="1"/>
          </p:nvPr>
        </p:nvSpPr>
        <p:spPr>
          <a:xfrm>
            <a:off x="1141400" y="2249472"/>
            <a:ext cx="9906000" cy="4410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2550"/>
              <a:buFont typeface="Arial"/>
              <a:buNone/>
            </a:pPr>
            <a:r>
              <a:rPr lang="it-IT" sz="2040" b="0" i="0" u="none" strike="noStrike" cap="none">
                <a:solidFill>
                  <a:schemeClr val="lt1"/>
                </a:solidFill>
                <a:latin typeface="Questrial"/>
                <a:ea typeface="Questrial"/>
                <a:cs typeface="Questrial"/>
                <a:sym typeface="Questrial"/>
              </a:rPr>
              <a:t>Tipologia di testing adottato (su richiesta del committente):</a:t>
            </a:r>
            <a:endParaRPr/>
          </a:p>
          <a:p>
            <a:pPr marL="228600" marR="0" lvl="0" indent="-228600" algn="l" rtl="0">
              <a:lnSpc>
                <a:spcPct val="100000"/>
              </a:lnSpc>
              <a:spcBef>
                <a:spcPts val="1000"/>
              </a:spcBef>
              <a:spcAft>
                <a:spcPts val="0"/>
              </a:spcAft>
              <a:buClr>
                <a:schemeClr val="lt1"/>
              </a:buClr>
              <a:buSzPts val="2550"/>
              <a:buFont typeface="Arial"/>
              <a:buChar char="-"/>
            </a:pPr>
            <a:r>
              <a:rPr lang="it-IT" sz="2040" b="0" i="0" u="none" strike="noStrike" cap="none">
                <a:solidFill>
                  <a:schemeClr val="lt1"/>
                </a:solidFill>
                <a:latin typeface="Questrial"/>
                <a:ea typeface="Questrial"/>
                <a:cs typeface="Questrial"/>
                <a:sym typeface="Questrial"/>
              </a:rPr>
              <a:t>Unit Testing (testing di unità/modulo)</a:t>
            </a:r>
            <a:endParaRPr/>
          </a:p>
          <a:p>
            <a:pPr marL="0" marR="0" lvl="0" indent="0" algn="l" rtl="0">
              <a:lnSpc>
                <a:spcPct val="100000"/>
              </a:lnSpc>
              <a:spcBef>
                <a:spcPts val="1000"/>
              </a:spcBef>
              <a:spcAft>
                <a:spcPts val="0"/>
              </a:spcAft>
              <a:buClr>
                <a:schemeClr val="lt1"/>
              </a:buClr>
              <a:buSzPts val="2550"/>
              <a:buFont typeface="Arial"/>
              <a:buNone/>
            </a:pPr>
            <a:r>
              <a:rPr lang="it-IT" sz="2040" b="0" i="0" u="none" strike="noStrike" cap="none">
                <a:solidFill>
                  <a:schemeClr val="lt1"/>
                </a:solidFill>
                <a:latin typeface="Questrial"/>
                <a:ea typeface="Questrial"/>
                <a:cs typeface="Questrial"/>
                <a:sym typeface="Questrial"/>
              </a:rPr>
              <a:t>Modulo testato:</a:t>
            </a:r>
            <a:endParaRPr/>
          </a:p>
          <a:p>
            <a:pPr marL="228600" marR="0" lvl="0" indent="-228600" algn="l" rtl="0">
              <a:lnSpc>
                <a:spcPct val="100000"/>
              </a:lnSpc>
              <a:spcBef>
                <a:spcPts val="1000"/>
              </a:spcBef>
              <a:spcAft>
                <a:spcPts val="0"/>
              </a:spcAft>
              <a:buClr>
                <a:schemeClr val="lt1"/>
              </a:buClr>
              <a:buSzPts val="2550"/>
              <a:buFont typeface="Arial"/>
              <a:buChar char="-"/>
            </a:pPr>
            <a:r>
              <a:rPr lang="it-IT" sz="2040" b="0" i="0" u="none" strike="noStrike" cap="none">
                <a:solidFill>
                  <a:schemeClr val="lt1"/>
                </a:solidFill>
                <a:latin typeface="Questrial"/>
                <a:ea typeface="Questrial"/>
                <a:cs typeface="Questrial"/>
                <a:sym typeface="Questrial"/>
              </a:rPr>
              <a:t>Classe «</a:t>
            </a:r>
            <a:r>
              <a:rPr lang="it-IT" sz="2040"/>
              <a:t>User</a:t>
            </a:r>
            <a:r>
              <a:rPr lang="it-IT" sz="2040" b="0" i="0" u="none" strike="noStrike" cap="none">
                <a:solidFill>
                  <a:schemeClr val="lt1"/>
                </a:solidFill>
                <a:latin typeface="Questrial"/>
                <a:ea typeface="Questrial"/>
                <a:cs typeface="Questrial"/>
                <a:sym typeface="Questrial"/>
              </a:rPr>
              <a:t>»</a:t>
            </a:r>
            <a:endParaRPr sz="2040" b="0" i="0" u="none" strike="noStrike" cap="none">
              <a:solidFill>
                <a:schemeClr val="lt1"/>
              </a:solidFill>
              <a:latin typeface="Questrial"/>
              <a:ea typeface="Questrial"/>
              <a:cs typeface="Questrial"/>
              <a:sym typeface="Questrial"/>
            </a:endParaRPr>
          </a:p>
          <a:p>
            <a:pPr marL="228600" marR="0" lvl="0" indent="-196215" algn="l" rtl="0">
              <a:lnSpc>
                <a:spcPct val="100000"/>
              </a:lnSpc>
              <a:spcBef>
                <a:spcPts val="1000"/>
              </a:spcBef>
              <a:spcAft>
                <a:spcPts val="0"/>
              </a:spcAft>
              <a:buClr>
                <a:schemeClr val="lt1"/>
              </a:buClr>
              <a:buSzPts val="2040"/>
              <a:buFont typeface="Arial"/>
              <a:buChar char="-"/>
            </a:pPr>
            <a:r>
              <a:rPr lang="it-IT" sz="2040"/>
              <a:t>Classe «Carrello»</a:t>
            </a:r>
            <a:endParaRPr sz="2040"/>
          </a:p>
          <a:p>
            <a:pPr marL="0" marR="0" lvl="0" indent="0" algn="l" rtl="0">
              <a:lnSpc>
                <a:spcPct val="100000"/>
              </a:lnSpc>
              <a:spcBef>
                <a:spcPts val="1000"/>
              </a:spcBef>
              <a:spcAft>
                <a:spcPts val="0"/>
              </a:spcAft>
              <a:buClr>
                <a:schemeClr val="lt1"/>
              </a:buClr>
              <a:buSzPts val="2550"/>
              <a:buFont typeface="Arial"/>
              <a:buNone/>
            </a:pPr>
            <a:r>
              <a:rPr lang="it-IT" sz="2040" b="0" i="0" u="none" strike="noStrike" cap="none">
                <a:solidFill>
                  <a:schemeClr val="lt1"/>
                </a:solidFill>
                <a:latin typeface="Questrial"/>
                <a:ea typeface="Questrial"/>
                <a:cs typeface="Questrial"/>
                <a:sym typeface="Questrial"/>
              </a:rPr>
              <a:t>Strategia di testing adottato:</a:t>
            </a:r>
            <a:endParaRPr/>
          </a:p>
          <a:p>
            <a:pPr marL="0" marR="0" lvl="0" indent="0" algn="l" rtl="0">
              <a:lnSpc>
                <a:spcPct val="100000"/>
              </a:lnSpc>
              <a:spcBef>
                <a:spcPts val="1000"/>
              </a:spcBef>
              <a:spcAft>
                <a:spcPts val="0"/>
              </a:spcAft>
              <a:buClr>
                <a:schemeClr val="lt1"/>
              </a:buClr>
              <a:buSzPts val="2550"/>
              <a:buFont typeface="Arial"/>
              <a:buNone/>
            </a:pPr>
            <a:r>
              <a:rPr lang="it-IT" sz="2040" b="0" i="0" u="none" strike="noStrike" cap="none">
                <a:solidFill>
                  <a:schemeClr val="lt1"/>
                </a:solidFill>
                <a:latin typeface="Questrial"/>
                <a:ea typeface="Questrial"/>
                <a:cs typeface="Questrial"/>
                <a:sym typeface="Questrial"/>
              </a:rPr>
              <a:t>-BB (Black-Box)</a:t>
            </a:r>
            <a:endParaRPr sz="2040" b="0" i="0" u="none" strike="noStrike" cap="none">
              <a:solidFill>
                <a:schemeClr val="lt1"/>
              </a:solidFill>
              <a:latin typeface="Questrial"/>
              <a:ea typeface="Questrial"/>
              <a:cs typeface="Questrial"/>
              <a:sym typeface="Questrial"/>
            </a:endParaRPr>
          </a:p>
          <a:p>
            <a:pPr marL="0" marR="0" lvl="0" indent="0" algn="l" rtl="0">
              <a:lnSpc>
                <a:spcPct val="100000"/>
              </a:lnSpc>
              <a:spcBef>
                <a:spcPts val="1000"/>
              </a:spcBef>
              <a:spcAft>
                <a:spcPts val="0"/>
              </a:spcAft>
              <a:buClr>
                <a:schemeClr val="lt1"/>
              </a:buClr>
              <a:buSzPts val="2550"/>
              <a:buFont typeface="Arial"/>
              <a:buNone/>
            </a:pPr>
            <a:r>
              <a:rPr lang="it-IT" sz="2040"/>
              <a:t>- Boundary Testing</a:t>
            </a:r>
            <a:endParaRPr sz="2040" b="0" i="0" u="none" strike="noStrike" cap="none">
              <a:solidFill>
                <a:schemeClr val="lt1"/>
              </a:solidFill>
              <a:latin typeface="Questrial"/>
              <a:ea typeface="Questrial"/>
              <a:cs typeface="Questrial"/>
              <a:sym typeface="Quest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2"/>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600"/>
              <a:buFont typeface="Questrial"/>
              <a:buNone/>
            </a:pPr>
            <a:r>
              <a:rPr lang="it-IT" dirty="0" smtClean="0"/>
              <a:t>3.2</a:t>
            </a:r>
            <a:r>
              <a:rPr lang="it-IT" sz="3600" b="0" i="0" u="none" strike="noStrike" cap="none" dirty="0">
                <a:solidFill>
                  <a:schemeClr val="lt1"/>
                </a:solidFill>
                <a:latin typeface="Questrial"/>
                <a:ea typeface="Questrial"/>
                <a:cs typeface="Questrial"/>
                <a:sym typeface="Questrial"/>
              </a:rPr>
              <a:t>	SISTEMA- SCELTE DI TESTING </a:t>
            </a:r>
            <a:endParaRPr sz="3600" b="0" i="0" u="none" strike="noStrike" cap="none" dirty="0">
              <a:solidFill>
                <a:schemeClr val="lt1"/>
              </a:solidFill>
              <a:latin typeface="Questrial"/>
              <a:ea typeface="Questrial"/>
              <a:cs typeface="Questrial"/>
              <a:sym typeface="Questrial"/>
            </a:endParaRPr>
          </a:p>
        </p:txBody>
      </p:sp>
      <p:sp>
        <p:nvSpPr>
          <p:cNvPr id="313" name="Google Shape;313;p32"/>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Autofit/>
          </a:bodyPr>
          <a:lstStyle/>
          <a:p>
            <a:pPr marL="228600" marR="0" lvl="0" indent="-228600" algn="l" rtl="0">
              <a:lnSpc>
                <a:spcPct val="110000"/>
              </a:lnSpc>
              <a:spcBef>
                <a:spcPts val="0"/>
              </a:spcBef>
              <a:spcAft>
                <a:spcPts val="0"/>
              </a:spcAft>
              <a:buClr>
                <a:schemeClr val="lt1"/>
              </a:buClr>
              <a:buSzPts val="2550"/>
              <a:buFont typeface="Arial"/>
              <a:buChar char="•"/>
            </a:pPr>
            <a:r>
              <a:rPr lang="it-IT" sz="2040" b="0" i="0" u="none" strike="noStrike" cap="none">
                <a:solidFill>
                  <a:schemeClr val="lt1"/>
                </a:solidFill>
                <a:latin typeface="Questrial"/>
                <a:ea typeface="Questrial"/>
                <a:cs typeface="Questrial"/>
                <a:sym typeface="Questrial"/>
              </a:rPr>
              <a:t>Conclusioni sul testing:</a:t>
            </a:r>
            <a:endParaRPr sz="2040" b="0" i="0" u="none" strike="noStrike" cap="none">
              <a:solidFill>
                <a:schemeClr val="lt1"/>
              </a:solidFill>
              <a:latin typeface="Questrial"/>
              <a:ea typeface="Questrial"/>
              <a:cs typeface="Questrial"/>
              <a:sym typeface="Questrial"/>
            </a:endParaRPr>
          </a:p>
          <a:p>
            <a:pPr marL="228600" marR="0" lvl="0" indent="-66675" algn="l" rtl="0">
              <a:lnSpc>
                <a:spcPct val="110000"/>
              </a:lnSpc>
              <a:spcBef>
                <a:spcPts val="1000"/>
              </a:spcBef>
              <a:spcAft>
                <a:spcPts val="0"/>
              </a:spcAft>
              <a:buClr>
                <a:schemeClr val="lt1"/>
              </a:buClr>
              <a:buSzPts val="2550"/>
              <a:buFont typeface="Arial"/>
              <a:buNone/>
            </a:pPr>
            <a:endParaRPr sz="2040" b="0" i="0" u="none" strike="noStrike" cap="none">
              <a:solidFill>
                <a:schemeClr val="lt1"/>
              </a:solidFill>
              <a:latin typeface="Questrial"/>
              <a:ea typeface="Questrial"/>
              <a:cs typeface="Questrial"/>
              <a:sym typeface="Questrial"/>
            </a:endParaRPr>
          </a:p>
          <a:p>
            <a:pPr marL="0" marR="0" lvl="0" indent="0" algn="l" rtl="0">
              <a:lnSpc>
                <a:spcPct val="110000"/>
              </a:lnSpc>
              <a:spcBef>
                <a:spcPts val="1000"/>
              </a:spcBef>
              <a:spcAft>
                <a:spcPts val="0"/>
              </a:spcAft>
              <a:buClr>
                <a:schemeClr val="lt1"/>
              </a:buClr>
              <a:buSzPts val="2550"/>
              <a:buFont typeface="Arial"/>
              <a:buNone/>
            </a:pPr>
            <a:r>
              <a:rPr lang="it-IT" sz="2040" b="0" i="0" u="none" strike="noStrike" cap="none">
                <a:solidFill>
                  <a:schemeClr val="lt1"/>
                </a:solidFill>
                <a:latin typeface="Questrial"/>
                <a:ea typeface="Questrial"/>
                <a:cs typeface="Questrial"/>
                <a:sym typeface="Questrial"/>
              </a:rPr>
              <a:t>Si è scelta questa strategia di testing per garantire la presentazione del prodotto entro e non oltre i tempi stabiliti e nella sua versione quanto più completa e funzionale possibile. </a:t>
            </a:r>
            <a:endParaRPr/>
          </a:p>
          <a:p>
            <a:pPr marL="0" marR="0" lvl="0" indent="0" algn="l" rtl="0">
              <a:lnSpc>
                <a:spcPct val="110000"/>
              </a:lnSpc>
              <a:spcBef>
                <a:spcPts val="1000"/>
              </a:spcBef>
              <a:spcAft>
                <a:spcPts val="0"/>
              </a:spcAft>
              <a:buClr>
                <a:schemeClr val="lt1"/>
              </a:buClr>
              <a:buSzPts val="2550"/>
              <a:buFont typeface="Arial"/>
              <a:buNone/>
            </a:pPr>
            <a:endParaRPr/>
          </a:p>
          <a:p>
            <a:pPr marL="228600" marR="0" lvl="0" indent="-66675" algn="l" rtl="0">
              <a:lnSpc>
                <a:spcPct val="110000"/>
              </a:lnSpc>
              <a:spcBef>
                <a:spcPts val="1000"/>
              </a:spcBef>
              <a:spcAft>
                <a:spcPts val="0"/>
              </a:spcAft>
              <a:buClr>
                <a:schemeClr val="lt1"/>
              </a:buClr>
              <a:buSzPts val="2550"/>
              <a:buFont typeface="Arial"/>
              <a:buNone/>
            </a:pPr>
            <a:endParaRPr sz="2040" b="0" i="0" u="none" strike="noStrike" cap="none">
              <a:solidFill>
                <a:schemeClr val="lt1"/>
              </a:solidFill>
              <a:latin typeface="Questrial"/>
              <a:ea typeface="Questrial"/>
              <a:cs typeface="Questrial"/>
              <a:sym typeface="Quest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34"/>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600"/>
              <a:buFont typeface="Questrial"/>
              <a:buNone/>
            </a:pPr>
            <a:r>
              <a:rPr lang="it-IT" dirty="0"/>
              <a:t>4</a:t>
            </a:r>
            <a:r>
              <a:rPr lang="it-IT" sz="3600" b="0" i="0" u="none" strike="noStrike" cap="none" dirty="0" smtClean="0">
                <a:solidFill>
                  <a:schemeClr val="lt1"/>
                </a:solidFill>
                <a:latin typeface="Questrial"/>
                <a:ea typeface="Questrial"/>
                <a:cs typeface="Questrial"/>
                <a:sym typeface="Questrial"/>
              </a:rPr>
              <a:t>.</a:t>
            </a:r>
            <a:r>
              <a:rPr lang="it-IT" sz="3600" b="0" i="0" u="none" strike="noStrike" cap="none" dirty="0">
                <a:solidFill>
                  <a:schemeClr val="lt1"/>
                </a:solidFill>
                <a:latin typeface="Questrial"/>
                <a:ea typeface="Questrial"/>
                <a:cs typeface="Questrial"/>
                <a:sym typeface="Questrial"/>
              </a:rPr>
              <a:t>	PRODOTTO FINALE</a:t>
            </a:r>
            <a:br>
              <a:rPr lang="it-IT" sz="3600" b="0" i="0" u="none" strike="noStrike" cap="none" dirty="0">
                <a:solidFill>
                  <a:schemeClr val="lt1"/>
                </a:solidFill>
                <a:latin typeface="Questrial"/>
                <a:ea typeface="Questrial"/>
                <a:cs typeface="Questrial"/>
                <a:sym typeface="Questrial"/>
              </a:rPr>
            </a:br>
            <a:r>
              <a:rPr lang="it-IT" sz="3600" b="0" i="0" u="none" strike="noStrike" cap="none" dirty="0">
                <a:solidFill>
                  <a:schemeClr val="lt1"/>
                </a:solidFill>
                <a:latin typeface="Questrial"/>
                <a:ea typeface="Questrial"/>
                <a:cs typeface="Questrial"/>
                <a:sym typeface="Questrial"/>
              </a:rPr>
              <a:t>	</a:t>
            </a:r>
            <a:r>
              <a:rPr lang="it-IT" dirty="0"/>
              <a:t>4</a:t>
            </a:r>
            <a:r>
              <a:rPr lang="it-IT" sz="3600" b="0" i="0" u="none" strike="noStrike" cap="none" dirty="0" smtClean="0">
                <a:solidFill>
                  <a:schemeClr val="lt1"/>
                </a:solidFill>
                <a:latin typeface="Questrial"/>
                <a:ea typeface="Questrial"/>
                <a:cs typeface="Questrial"/>
                <a:sym typeface="Questrial"/>
              </a:rPr>
              <a:t>.1</a:t>
            </a:r>
            <a:r>
              <a:rPr lang="it-IT" sz="3600" b="0" i="0" u="none" strike="noStrike" cap="none" dirty="0">
                <a:solidFill>
                  <a:schemeClr val="lt1"/>
                </a:solidFill>
                <a:latin typeface="Questrial"/>
                <a:ea typeface="Questrial"/>
                <a:cs typeface="Questrial"/>
                <a:sym typeface="Questrial"/>
              </a:rPr>
              <a:t>	TECNOLOGIA USATA</a:t>
            </a:r>
            <a:endParaRPr sz="3600" b="0" i="0" u="none" strike="noStrike" cap="none" dirty="0">
              <a:solidFill>
                <a:schemeClr val="lt1"/>
              </a:solidFill>
              <a:latin typeface="Questrial"/>
              <a:ea typeface="Questrial"/>
              <a:cs typeface="Questrial"/>
              <a:sym typeface="Questrial"/>
            </a:endParaRPr>
          </a:p>
        </p:txBody>
      </p:sp>
      <p:sp>
        <p:nvSpPr>
          <p:cNvPr id="325" name="Google Shape;325;p34"/>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lt1"/>
              </a:buClr>
              <a:buSzPts val="3000"/>
              <a:buFont typeface="Arial"/>
              <a:buNone/>
            </a:pPr>
            <a:r>
              <a:rPr lang="it-IT" sz="2400" b="0" i="0" u="none" strike="noStrike" cap="none" dirty="0">
                <a:solidFill>
                  <a:schemeClr val="lt1"/>
                </a:solidFill>
                <a:latin typeface="Questrial"/>
                <a:ea typeface="Questrial"/>
                <a:cs typeface="Questrial"/>
                <a:sym typeface="Questrial"/>
              </a:rPr>
              <a:t>L’intero progetto è stato realizzato </a:t>
            </a:r>
            <a:r>
              <a:rPr lang="it-IT" sz="2400" b="0" i="0" u="none" strike="noStrike" cap="none" dirty="0" smtClean="0">
                <a:solidFill>
                  <a:schemeClr val="lt1"/>
                </a:solidFill>
                <a:latin typeface="Questrial"/>
                <a:ea typeface="Questrial"/>
                <a:cs typeface="Questrial"/>
                <a:sym typeface="Questrial"/>
              </a:rPr>
              <a:t>secondo il paradigma di programmazione </a:t>
            </a:r>
            <a:r>
              <a:rPr lang="it-IT" dirty="0" smtClean="0"/>
              <a:t>OOP</a:t>
            </a:r>
            <a:r>
              <a:rPr lang="it-IT" sz="2400" b="0" i="0" u="none" strike="noStrike" cap="none" dirty="0">
                <a:solidFill>
                  <a:schemeClr val="lt1"/>
                </a:solidFill>
                <a:latin typeface="Questrial"/>
                <a:ea typeface="Questrial"/>
                <a:cs typeface="Questrial"/>
                <a:sym typeface="Questrial"/>
              </a:rPr>
              <a:t>, ovvero </a:t>
            </a:r>
            <a:r>
              <a:rPr lang="it-IT" sz="2400" b="0" i="1" u="none" strike="noStrike" cap="none" dirty="0" smtClean="0">
                <a:solidFill>
                  <a:schemeClr val="lt1"/>
                </a:solidFill>
                <a:latin typeface="Questrial"/>
                <a:ea typeface="Questrial"/>
                <a:cs typeface="Questrial"/>
                <a:sym typeface="Questrial"/>
              </a:rPr>
              <a:t>Object-</a:t>
            </a:r>
            <a:r>
              <a:rPr lang="it-IT" sz="2400" b="0" i="1" u="none" strike="noStrike" cap="none" dirty="0" err="1" smtClean="0">
                <a:solidFill>
                  <a:schemeClr val="lt1"/>
                </a:solidFill>
                <a:latin typeface="Questrial"/>
                <a:ea typeface="Questrial"/>
                <a:cs typeface="Questrial"/>
                <a:sym typeface="Questrial"/>
              </a:rPr>
              <a:t>Oriented</a:t>
            </a:r>
            <a:r>
              <a:rPr lang="it-IT" sz="2400" b="0" i="1" u="none" strike="noStrike" cap="none" dirty="0" smtClean="0">
                <a:solidFill>
                  <a:schemeClr val="lt1"/>
                </a:solidFill>
                <a:latin typeface="Questrial"/>
                <a:ea typeface="Questrial"/>
                <a:cs typeface="Questrial"/>
                <a:sym typeface="Questrial"/>
              </a:rPr>
              <a:t>-Programming</a:t>
            </a:r>
            <a:r>
              <a:rPr lang="it-IT" sz="2400" b="0" i="1" u="none" strike="noStrike" cap="none" dirty="0">
                <a:solidFill>
                  <a:schemeClr val="lt1"/>
                </a:solidFill>
                <a:latin typeface="Questrial"/>
                <a:ea typeface="Questrial"/>
                <a:cs typeface="Questrial"/>
                <a:sym typeface="Questrial"/>
              </a:rPr>
              <a:t>.</a:t>
            </a:r>
            <a:endParaRPr dirty="0"/>
          </a:p>
          <a:p>
            <a:pPr marL="0" marR="0" lvl="0" indent="0" algn="l" rtl="0">
              <a:lnSpc>
                <a:spcPct val="120000"/>
              </a:lnSpc>
              <a:spcBef>
                <a:spcPts val="1000"/>
              </a:spcBef>
              <a:spcAft>
                <a:spcPts val="0"/>
              </a:spcAft>
              <a:buClr>
                <a:schemeClr val="lt1"/>
              </a:buClr>
              <a:buSzPts val="3000"/>
              <a:buFont typeface="Arial"/>
              <a:buNone/>
            </a:pPr>
            <a:r>
              <a:rPr lang="it-IT" sz="2400" b="0" i="0" u="none" strike="noStrike" cap="none" dirty="0">
                <a:solidFill>
                  <a:schemeClr val="lt1"/>
                </a:solidFill>
                <a:latin typeface="Questrial"/>
                <a:ea typeface="Questrial"/>
                <a:cs typeface="Questrial"/>
                <a:sym typeface="Questrial"/>
              </a:rPr>
              <a:t/>
            </a:r>
            <a:br>
              <a:rPr lang="it-IT" sz="2400" b="0" i="0" u="none" strike="noStrike" cap="none" dirty="0">
                <a:solidFill>
                  <a:schemeClr val="lt1"/>
                </a:solidFill>
                <a:latin typeface="Questrial"/>
                <a:ea typeface="Questrial"/>
                <a:cs typeface="Questrial"/>
                <a:sym typeface="Questrial"/>
              </a:rPr>
            </a:br>
            <a:r>
              <a:rPr lang="it-IT" sz="2400" b="0" i="0" u="none" strike="noStrike" cap="none" dirty="0">
                <a:solidFill>
                  <a:schemeClr val="lt1"/>
                </a:solidFill>
                <a:latin typeface="Questrial"/>
                <a:ea typeface="Questrial"/>
                <a:cs typeface="Questrial"/>
                <a:sym typeface="Questrial"/>
              </a:rPr>
              <a:t>Il linguaggio di programmazione utilizzato: </a:t>
            </a:r>
            <a:r>
              <a:rPr lang="it-IT" sz="2400" b="0" i="1" u="none" strike="noStrike" cap="none" dirty="0">
                <a:solidFill>
                  <a:schemeClr val="lt1"/>
                </a:solidFill>
                <a:latin typeface="Questrial"/>
                <a:ea typeface="Questrial"/>
                <a:cs typeface="Questrial"/>
                <a:sym typeface="Questrial"/>
              </a:rPr>
              <a:t>Java</a:t>
            </a:r>
            <a:r>
              <a:rPr lang="it-IT" sz="2400" b="0" i="0" u="none" strike="noStrike" cap="none" dirty="0">
                <a:solidFill>
                  <a:schemeClr val="lt1"/>
                </a:solidFill>
                <a:latin typeface="Questrial"/>
                <a:ea typeface="Questrial"/>
                <a:cs typeface="Questrial"/>
                <a:sym typeface="Questrial"/>
              </a:rPr>
              <a:t> </a:t>
            </a:r>
            <a:br>
              <a:rPr lang="it-IT" sz="2400" b="0" i="0" u="none" strike="noStrike" cap="none" dirty="0">
                <a:solidFill>
                  <a:schemeClr val="lt1"/>
                </a:solidFill>
                <a:latin typeface="Questrial"/>
                <a:ea typeface="Questrial"/>
                <a:cs typeface="Questrial"/>
                <a:sym typeface="Questrial"/>
              </a:rPr>
            </a:br>
            <a:r>
              <a:rPr lang="it-IT" sz="2400" b="0" i="0" u="none" strike="noStrike" cap="none" dirty="0">
                <a:solidFill>
                  <a:schemeClr val="lt1"/>
                </a:solidFill>
                <a:latin typeface="Questrial"/>
                <a:ea typeface="Questrial"/>
                <a:cs typeface="Questrial"/>
                <a:sym typeface="Questrial"/>
              </a:rPr>
              <a:t>Sussidio di librerie esterne di supporto:</a:t>
            </a:r>
            <a:r>
              <a:rPr lang="it-IT" dirty="0"/>
              <a:t> Bootstrap, </a:t>
            </a:r>
            <a:r>
              <a:rPr lang="it-IT" dirty="0" err="1"/>
              <a:t>Thymeleaf</a:t>
            </a:r>
            <a:r>
              <a:rPr lang="it-IT" dirty="0"/>
              <a:t> e </a:t>
            </a:r>
            <a:r>
              <a:rPr lang="it-IT" dirty="0" err="1"/>
              <a:t>Stripes</a:t>
            </a:r>
            <a:r>
              <a:rPr lang="it-IT" sz="2400" b="0" i="0" u="none" strike="noStrike" cap="none" dirty="0">
                <a:solidFill>
                  <a:schemeClr val="lt1"/>
                </a:solidFill>
                <a:latin typeface="Questrial"/>
                <a:ea typeface="Questrial"/>
                <a:cs typeface="Questrial"/>
                <a:sym typeface="Questrial"/>
              </a:rPr>
              <a:t/>
            </a:r>
            <a:br>
              <a:rPr lang="it-IT" sz="2400" b="0" i="0" u="none" strike="noStrike" cap="none" dirty="0">
                <a:solidFill>
                  <a:schemeClr val="lt1"/>
                </a:solidFill>
                <a:latin typeface="Questrial"/>
                <a:ea typeface="Questrial"/>
                <a:cs typeface="Questrial"/>
                <a:sym typeface="Questrial"/>
              </a:rPr>
            </a:br>
            <a:r>
              <a:rPr lang="it-IT" sz="2400" b="0" i="0" u="none" strike="noStrike" cap="none" dirty="0">
                <a:solidFill>
                  <a:schemeClr val="lt1"/>
                </a:solidFill>
                <a:latin typeface="Questrial"/>
                <a:ea typeface="Questrial"/>
                <a:cs typeface="Questrial"/>
                <a:sym typeface="Questrial"/>
              </a:rPr>
              <a:t>IDE di sviluppo: </a:t>
            </a:r>
            <a:r>
              <a:rPr lang="it-IT" dirty="0"/>
              <a:t>Java Spring </a:t>
            </a:r>
            <a:r>
              <a:rPr lang="it-IT" dirty="0" err="1"/>
              <a:t>Tool</a:t>
            </a:r>
            <a:r>
              <a:rPr lang="it-IT" dirty="0"/>
              <a:t> Suite</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28"/>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600"/>
              <a:buFont typeface="Questrial"/>
              <a:buNone/>
            </a:pPr>
            <a:r>
              <a:rPr lang="it-IT" dirty="0"/>
              <a:t>4</a:t>
            </a:r>
            <a:r>
              <a:rPr lang="it-IT" sz="3600" b="0" i="0" u="none" strike="noStrike" cap="none" dirty="0" smtClean="0">
                <a:solidFill>
                  <a:schemeClr val="lt1"/>
                </a:solidFill>
                <a:latin typeface="Questrial"/>
                <a:ea typeface="Questrial"/>
                <a:cs typeface="Questrial"/>
                <a:sym typeface="Questrial"/>
              </a:rPr>
              <a:t>.2</a:t>
            </a:r>
            <a:r>
              <a:rPr lang="it-IT" sz="3600" b="0" i="0" u="none" strike="noStrike" cap="none" dirty="0">
                <a:solidFill>
                  <a:schemeClr val="lt1"/>
                </a:solidFill>
                <a:latin typeface="Questrial"/>
                <a:ea typeface="Questrial"/>
                <a:cs typeface="Questrial"/>
                <a:sym typeface="Questrial"/>
              </a:rPr>
              <a:t>	SISTEMA- SCELTE DI DESIGN</a:t>
            </a:r>
            <a:endParaRPr sz="3600" b="0" i="0" u="none" strike="noStrike" cap="none" dirty="0">
              <a:solidFill>
                <a:schemeClr val="lt1"/>
              </a:solidFill>
              <a:latin typeface="Questrial"/>
              <a:ea typeface="Questrial"/>
              <a:cs typeface="Questrial"/>
              <a:sym typeface="Questrial"/>
            </a:endParaRPr>
          </a:p>
        </p:txBody>
      </p:sp>
      <p:sp>
        <p:nvSpPr>
          <p:cNvPr id="289" name="Google Shape;289;p28"/>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Autofit/>
          </a:bodyPr>
          <a:lstStyle/>
          <a:p>
            <a:pPr marL="0" marR="0" lvl="0" indent="0" algn="l" rtl="0">
              <a:lnSpc>
                <a:spcPct val="110000"/>
              </a:lnSpc>
              <a:spcBef>
                <a:spcPts val="1000"/>
              </a:spcBef>
              <a:spcAft>
                <a:spcPts val="0"/>
              </a:spcAft>
              <a:buClr>
                <a:schemeClr val="lt1"/>
              </a:buClr>
              <a:buSzPts val="3000"/>
              <a:buFont typeface="Arial"/>
              <a:buNone/>
            </a:pPr>
            <a:r>
              <a:rPr lang="it-IT" sz="2400" b="0" i="0" u="none" strike="noStrike" cap="none" dirty="0">
                <a:solidFill>
                  <a:schemeClr val="lt1"/>
                </a:solidFill>
                <a:latin typeface="Questrial"/>
                <a:ea typeface="Questrial"/>
                <a:cs typeface="Questrial"/>
                <a:sym typeface="Questrial"/>
              </a:rPr>
              <a:t>In base al tipo di utilizzo del software e dall’analisi effettuata, tale progetto </a:t>
            </a:r>
            <a:r>
              <a:rPr lang="it-IT" sz="2400" b="0" i="0" u="none" strike="noStrike" cap="none" dirty="0" smtClean="0">
                <a:solidFill>
                  <a:schemeClr val="lt1"/>
                </a:solidFill>
                <a:latin typeface="Questrial"/>
                <a:ea typeface="Questrial"/>
                <a:cs typeface="Questrial"/>
                <a:sym typeface="Questrial"/>
              </a:rPr>
              <a:t>è strutturato secondo il Design </a:t>
            </a:r>
            <a:r>
              <a:rPr lang="it-IT" sz="2400" b="0" i="0" u="none" strike="noStrike" cap="none" dirty="0">
                <a:solidFill>
                  <a:schemeClr val="lt1"/>
                </a:solidFill>
                <a:latin typeface="Questrial"/>
                <a:ea typeface="Questrial"/>
                <a:cs typeface="Questrial"/>
                <a:sym typeface="Questrial"/>
              </a:rPr>
              <a:t>Pattern di programmazione</a:t>
            </a:r>
            <a:endParaRPr dirty="0"/>
          </a:p>
          <a:p>
            <a:pPr marL="0" marR="0" lvl="0" indent="0" algn="l" rtl="0">
              <a:lnSpc>
                <a:spcPct val="110000"/>
              </a:lnSpc>
              <a:spcBef>
                <a:spcPts val="1000"/>
              </a:spcBef>
              <a:spcAft>
                <a:spcPts val="0"/>
              </a:spcAft>
              <a:buClr>
                <a:schemeClr val="lt1"/>
              </a:buClr>
              <a:buSzPts val="3000"/>
              <a:buFont typeface="Arial"/>
              <a:buNone/>
            </a:pPr>
            <a:r>
              <a:rPr lang="it-IT" sz="2400" b="0" i="0" u="none" strike="noStrike" cap="none" dirty="0">
                <a:solidFill>
                  <a:schemeClr val="lt1"/>
                </a:solidFill>
                <a:latin typeface="Questrial"/>
                <a:ea typeface="Questrial"/>
                <a:cs typeface="Questrial"/>
                <a:sym typeface="Questrial"/>
              </a:rPr>
              <a:t>	-	MVC (Model-</a:t>
            </a:r>
            <a:r>
              <a:rPr lang="it-IT" sz="2400" b="0" i="0" u="none" strike="noStrike" cap="none" dirty="0" err="1">
                <a:solidFill>
                  <a:schemeClr val="lt1"/>
                </a:solidFill>
                <a:latin typeface="Questrial"/>
                <a:ea typeface="Questrial"/>
                <a:cs typeface="Questrial"/>
                <a:sym typeface="Questrial"/>
              </a:rPr>
              <a:t>View</a:t>
            </a:r>
            <a:r>
              <a:rPr lang="it-IT" sz="2400" b="0" i="0" u="none" strike="noStrike" cap="none" dirty="0">
                <a:solidFill>
                  <a:schemeClr val="lt1"/>
                </a:solidFill>
                <a:latin typeface="Questrial"/>
                <a:ea typeface="Questrial"/>
                <a:cs typeface="Questrial"/>
                <a:sym typeface="Questrial"/>
              </a:rPr>
              <a:t>-Control)</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37"/>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600"/>
              <a:buFont typeface="Questrial"/>
              <a:buNone/>
            </a:pPr>
            <a:r>
              <a:rPr lang="it-IT" dirty="0"/>
              <a:t>5</a:t>
            </a:r>
            <a:r>
              <a:rPr lang="it-IT" sz="3600" b="0" i="0" u="none" strike="noStrike" cap="none" dirty="0" smtClean="0">
                <a:solidFill>
                  <a:schemeClr val="lt1"/>
                </a:solidFill>
                <a:latin typeface="Questrial"/>
                <a:ea typeface="Questrial"/>
                <a:cs typeface="Questrial"/>
                <a:sym typeface="Questrial"/>
              </a:rPr>
              <a:t>.</a:t>
            </a:r>
            <a:r>
              <a:rPr lang="it-IT" sz="3600" b="0" i="0" u="none" strike="noStrike" cap="none" dirty="0">
                <a:solidFill>
                  <a:schemeClr val="lt1"/>
                </a:solidFill>
                <a:latin typeface="Questrial"/>
                <a:ea typeface="Questrial"/>
                <a:cs typeface="Questrial"/>
                <a:sym typeface="Questrial"/>
              </a:rPr>
              <a:t>	CONCLUSIONI	</a:t>
            </a:r>
            <a:endParaRPr sz="3600" b="0" i="0" u="none" strike="noStrike" cap="none" dirty="0">
              <a:solidFill>
                <a:schemeClr val="lt1"/>
              </a:solidFill>
              <a:latin typeface="Questrial"/>
              <a:ea typeface="Questrial"/>
              <a:cs typeface="Questrial"/>
              <a:sym typeface="Questrial"/>
            </a:endParaRPr>
          </a:p>
        </p:txBody>
      </p:sp>
      <p:sp>
        <p:nvSpPr>
          <p:cNvPr id="343" name="Google Shape;343;p37"/>
          <p:cNvSpPr txBox="1">
            <a:spLocks noGrp="1"/>
          </p:cNvSpPr>
          <p:nvPr>
            <p:ph type="body" idx="1"/>
          </p:nvPr>
        </p:nvSpPr>
        <p:spPr>
          <a:xfrm>
            <a:off x="1141412" y="2249487"/>
            <a:ext cx="10197148" cy="400762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2775"/>
              <a:buFont typeface="Arial"/>
              <a:buNone/>
            </a:pPr>
            <a:r>
              <a:rPr lang="it-IT" sz="2220" b="0" i="0" u="none" strike="noStrike" cap="none">
                <a:solidFill>
                  <a:schemeClr val="lt1"/>
                </a:solidFill>
                <a:latin typeface="Questrial"/>
                <a:ea typeface="Questrial"/>
                <a:cs typeface="Questrial"/>
                <a:sym typeface="Questrial"/>
              </a:rPr>
              <a:t>In definitiva ci apprestiamo a ringraziare il committente e gli auguriamo un buon utilizzo della nostra applicazione.</a:t>
            </a:r>
            <a:endParaRPr/>
          </a:p>
          <a:p>
            <a:pPr marL="0" marR="0" lvl="0" indent="0" algn="l" rtl="0">
              <a:lnSpc>
                <a:spcPct val="100000"/>
              </a:lnSpc>
              <a:spcBef>
                <a:spcPts val="1000"/>
              </a:spcBef>
              <a:spcAft>
                <a:spcPts val="0"/>
              </a:spcAft>
              <a:buClr>
                <a:schemeClr val="lt1"/>
              </a:buClr>
              <a:buSzPts val="2775"/>
              <a:buFont typeface="Arial"/>
              <a:buNone/>
            </a:pPr>
            <a:r>
              <a:rPr lang="it-IT" sz="2220" b="0" i="0" u="none" strike="noStrike" cap="none">
                <a:solidFill>
                  <a:schemeClr val="lt1"/>
                </a:solidFill>
                <a:latin typeface="Questrial"/>
                <a:ea typeface="Questrial"/>
                <a:cs typeface="Questrial"/>
                <a:sym typeface="Questrial"/>
              </a:rPr>
              <a:t>Di seguito sarà riportata una breve presentazione del Sistema Informativo «EasyTicket» a scopo illustrativo.</a:t>
            </a:r>
            <a:endParaRPr sz="2220" b="0" i="0" u="none" strike="noStrike" cap="none">
              <a:solidFill>
                <a:schemeClr val="lt1"/>
              </a:solidFill>
              <a:latin typeface="Questrial"/>
              <a:ea typeface="Questrial"/>
              <a:cs typeface="Questrial"/>
              <a:sym typeface="Questrial"/>
            </a:endParaRPr>
          </a:p>
          <a:p>
            <a:pPr marL="0" marR="0" lvl="0" indent="0" algn="l" rtl="0">
              <a:lnSpc>
                <a:spcPct val="100000"/>
              </a:lnSpc>
              <a:spcBef>
                <a:spcPts val="1000"/>
              </a:spcBef>
              <a:spcAft>
                <a:spcPts val="0"/>
              </a:spcAft>
              <a:buClr>
                <a:schemeClr val="lt1"/>
              </a:buClr>
              <a:buSzPts val="2775"/>
              <a:buFont typeface="Arial"/>
              <a:buNone/>
            </a:pPr>
            <a:endParaRPr sz="2220" b="0" i="0" u="none" strike="noStrike" cap="none">
              <a:solidFill>
                <a:schemeClr val="lt1"/>
              </a:solidFill>
              <a:latin typeface="Questrial"/>
              <a:ea typeface="Questrial"/>
              <a:cs typeface="Questrial"/>
              <a:sym typeface="Questrial"/>
            </a:endParaRPr>
          </a:p>
          <a:p>
            <a:pPr marL="0" marR="0" lvl="0" indent="0" algn="l" rtl="0">
              <a:lnSpc>
                <a:spcPct val="100000"/>
              </a:lnSpc>
              <a:spcBef>
                <a:spcPts val="1000"/>
              </a:spcBef>
              <a:spcAft>
                <a:spcPts val="0"/>
              </a:spcAft>
              <a:buClr>
                <a:schemeClr val="lt1"/>
              </a:buClr>
              <a:buSzPts val="2775"/>
              <a:buFont typeface="Arial"/>
              <a:buNone/>
            </a:pPr>
            <a:r>
              <a:rPr lang="it-IT" sz="2220" b="0" i="0" u="none" strike="noStrike" cap="none">
                <a:solidFill>
                  <a:schemeClr val="lt1"/>
                </a:solidFill>
                <a:latin typeface="Questrial"/>
                <a:ea typeface="Questrial"/>
                <a:cs typeface="Questrial"/>
                <a:sym typeface="Questrial"/>
              </a:rPr>
              <a:t>La invitiamo ad effettuare il vostro primo utilizzo dell’applicazione.</a:t>
            </a:r>
            <a:endParaRPr/>
          </a:p>
          <a:p>
            <a:pPr marL="228600" marR="0" lvl="0" indent="-52387" algn="l" rtl="0">
              <a:lnSpc>
                <a:spcPct val="100000"/>
              </a:lnSpc>
              <a:spcBef>
                <a:spcPts val="1000"/>
              </a:spcBef>
              <a:spcAft>
                <a:spcPts val="0"/>
              </a:spcAft>
              <a:buClr>
                <a:schemeClr val="lt1"/>
              </a:buClr>
              <a:buSzPts val="2775"/>
              <a:buFont typeface="Arial"/>
              <a:buNone/>
            </a:pPr>
            <a:endParaRPr sz="2220" b="0" i="0" u="none" strike="noStrike" cap="none">
              <a:solidFill>
                <a:schemeClr val="lt1"/>
              </a:solidFill>
              <a:latin typeface="Questrial"/>
              <a:ea typeface="Questrial"/>
              <a:cs typeface="Questrial"/>
              <a:sym typeface="Questrial"/>
            </a:endParaRPr>
          </a:p>
          <a:p>
            <a:pPr marL="0" marR="0" lvl="0" indent="0" algn="l" rtl="0">
              <a:lnSpc>
                <a:spcPct val="100000"/>
              </a:lnSpc>
              <a:spcBef>
                <a:spcPts val="1000"/>
              </a:spcBef>
              <a:spcAft>
                <a:spcPts val="0"/>
              </a:spcAft>
              <a:buClr>
                <a:schemeClr val="lt1"/>
              </a:buClr>
              <a:buSzPts val="2775"/>
              <a:buFont typeface="Arial"/>
              <a:buNone/>
            </a:pPr>
            <a:r>
              <a:rPr lang="it-IT" sz="2220" b="0" i="0" u="none" strike="noStrike" cap="none">
                <a:solidFill>
                  <a:schemeClr val="lt1"/>
                </a:solidFill>
                <a:latin typeface="Questrial"/>
                <a:ea typeface="Questrial"/>
                <a:cs typeface="Questrial"/>
                <a:sym typeface="Questrial"/>
              </a:rPr>
              <a:t>Grazie,</a:t>
            </a:r>
            <a:br>
              <a:rPr lang="it-IT" sz="2220" b="0" i="0" u="none" strike="noStrike" cap="none">
                <a:solidFill>
                  <a:schemeClr val="lt1"/>
                </a:solidFill>
                <a:latin typeface="Questrial"/>
                <a:ea typeface="Questrial"/>
                <a:cs typeface="Questrial"/>
                <a:sym typeface="Questrial"/>
              </a:rPr>
            </a:br>
            <a:r>
              <a:rPr lang="it-IT" sz="2220" b="0" i="0" u="none" strike="noStrike" cap="none">
                <a:solidFill>
                  <a:schemeClr val="lt1"/>
                </a:solidFill>
                <a:latin typeface="Questrial"/>
                <a:ea typeface="Questrial"/>
                <a:cs typeface="Questrial"/>
                <a:sym typeface="Questrial"/>
              </a:rPr>
              <a:t>Maurizio Minieri, Alessio Spina, Fortunato Polverino, Alessandro Polese</a:t>
            </a:r>
            <a:endParaRPr sz="2220" b="0" i="0" u="none" strike="noStrike" cap="none">
              <a:solidFill>
                <a:schemeClr val="lt1"/>
              </a:solidFill>
              <a:latin typeface="Questrial"/>
              <a:ea typeface="Questrial"/>
              <a:cs typeface="Questrial"/>
              <a:sym typeface="Quest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38"/>
          <p:cNvSpPr/>
          <p:nvPr/>
        </p:nvSpPr>
        <p:spPr>
          <a:xfrm>
            <a:off x="5084618" y="2313709"/>
            <a:ext cx="1888699" cy="545212"/>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it-IT" sz="2000" i="0" u="none" strike="noStrike" cap="none" dirty="0" err="1">
                <a:solidFill>
                  <a:srgbClr val="52A784"/>
                </a:solidFill>
                <a:latin typeface="Arial Black"/>
                <a:ea typeface="Arial Black"/>
                <a:cs typeface="Arial Black"/>
                <a:sym typeface="Arial Black"/>
              </a:rPr>
              <a:t>EasyTicket</a:t>
            </a:r>
            <a:endParaRPr sz="2000" i="0" u="none" strike="noStrike" cap="none" dirty="0">
              <a:solidFill>
                <a:srgbClr val="52A784"/>
              </a:solidFill>
              <a:latin typeface="Arial Black"/>
              <a:ea typeface="Arial Black"/>
              <a:cs typeface="Arial Black"/>
              <a:sym typeface="Arial Black"/>
            </a:endParaRPr>
          </a:p>
        </p:txBody>
      </p:sp>
      <p:sp>
        <p:nvSpPr>
          <p:cNvPr id="349" name="Google Shape;349;p38"/>
          <p:cNvSpPr/>
          <p:nvPr/>
        </p:nvSpPr>
        <p:spPr>
          <a:xfrm>
            <a:off x="3588100" y="3012100"/>
            <a:ext cx="55476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b="1" i="1" u="none" strike="noStrike" cap="none">
                <a:solidFill>
                  <a:schemeClr val="lt1"/>
                </a:solidFill>
                <a:latin typeface="Questrial"/>
                <a:ea typeface="Questrial"/>
                <a:cs typeface="Questrial"/>
                <a:sym typeface="Questrial"/>
              </a:rPr>
              <a:t>http://ingsoftw.eu-central-1.elasticbeanstalk.com/</a:t>
            </a:r>
            <a:endParaRPr sz="1800" b="1" i="1">
              <a:solidFill>
                <a:schemeClr val="lt1"/>
              </a:solidFill>
              <a:latin typeface="Questrial"/>
              <a:ea typeface="Questrial"/>
              <a:cs typeface="Questrial"/>
              <a:sym typeface="Questrial"/>
            </a:endParaRPr>
          </a:p>
        </p:txBody>
      </p:sp>
    </p:spTree>
  </p:cSld>
  <p:clrMapOvr>
    <a:masterClrMapping/>
  </p:clrMapOvr>
  <p:transition spd="slow">
    <p:push/>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39"/>
          <p:cNvSpPr/>
          <p:nvPr/>
        </p:nvSpPr>
        <p:spPr>
          <a:xfrm>
            <a:off x="316200" y="301769"/>
            <a:ext cx="11475600" cy="10917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12121"/>
              </a:buClr>
              <a:buSzPts val="1600"/>
              <a:buFont typeface="Questrial"/>
              <a:buNone/>
            </a:pPr>
            <a:r>
              <a:rPr lang="it-IT" sz="1600" b="0" i="0" u="none" strike="noStrike" cap="none" dirty="0">
                <a:solidFill>
                  <a:srgbClr val="FFFFFF"/>
                </a:solidFill>
                <a:latin typeface="Questrial"/>
                <a:ea typeface="Questrial"/>
                <a:cs typeface="Questrial"/>
                <a:sym typeface="Questrial"/>
              </a:rPr>
              <a:t>Il sistema è costituito da un sito web e due </a:t>
            </a:r>
            <a:r>
              <a:rPr lang="it-IT" sz="1600" b="0" i="0" u="none" strike="noStrike" cap="none" dirty="0" err="1">
                <a:solidFill>
                  <a:srgbClr val="FFFFFF"/>
                </a:solidFill>
                <a:latin typeface="Questrial"/>
                <a:ea typeface="Questrial"/>
                <a:cs typeface="Questrial"/>
                <a:sym typeface="Questrial"/>
              </a:rPr>
              <a:t>app</a:t>
            </a:r>
            <a:r>
              <a:rPr lang="it-IT" sz="1600" b="0" i="0" u="none" strike="noStrike" cap="none" dirty="0">
                <a:solidFill>
                  <a:srgbClr val="FFFFFF"/>
                </a:solidFill>
                <a:latin typeface="Questrial"/>
                <a:ea typeface="Questrial"/>
                <a:cs typeface="Questrial"/>
                <a:sym typeface="Questrial"/>
              </a:rPr>
              <a:t> </a:t>
            </a:r>
            <a:r>
              <a:rPr lang="it-IT" sz="1600" b="0" i="0" u="none" strike="noStrike" cap="none" dirty="0" err="1">
                <a:solidFill>
                  <a:srgbClr val="FFFFFF"/>
                </a:solidFill>
                <a:latin typeface="Questrial"/>
                <a:ea typeface="Questrial"/>
                <a:cs typeface="Questrial"/>
                <a:sym typeface="Questrial"/>
              </a:rPr>
              <a:t>android</a:t>
            </a:r>
            <a:r>
              <a:rPr lang="it-IT" sz="1600" b="0" i="0" u="none" strike="noStrike" cap="none" dirty="0">
                <a:solidFill>
                  <a:srgbClr val="FFFFFF"/>
                </a:solidFill>
                <a:latin typeface="Questrial"/>
                <a:ea typeface="Questrial"/>
                <a:cs typeface="Questrial"/>
                <a:sym typeface="Questrial"/>
              </a:rPr>
              <a:t>, che consente a spettatori e operatori di eseguire operazioni. Il sistema è sviluppato seguendo il paradigma Object </a:t>
            </a:r>
            <a:r>
              <a:rPr lang="it-IT" sz="1600" b="0" i="0" u="none" strike="noStrike" cap="none" dirty="0" err="1">
                <a:solidFill>
                  <a:srgbClr val="FFFFFF"/>
                </a:solidFill>
                <a:latin typeface="Questrial"/>
                <a:ea typeface="Questrial"/>
                <a:cs typeface="Questrial"/>
                <a:sym typeface="Questrial"/>
              </a:rPr>
              <a:t>Oriented</a:t>
            </a:r>
            <a:r>
              <a:rPr lang="it-IT" sz="1600" b="0" i="0" u="none" strike="noStrike" cap="none" dirty="0">
                <a:solidFill>
                  <a:srgbClr val="FFFFFF"/>
                </a:solidFill>
                <a:latin typeface="Questrial"/>
                <a:ea typeface="Questrial"/>
                <a:cs typeface="Questrial"/>
                <a:sym typeface="Questrial"/>
              </a:rPr>
              <a:t> e il Pattern di progettazione MVC con classi DAO per l'interfaccia con il database. </a:t>
            </a:r>
            <a:endParaRPr dirty="0">
              <a:solidFill>
                <a:srgbClr val="FFFFFF"/>
              </a:solidFill>
            </a:endParaRPr>
          </a:p>
          <a:p>
            <a:pPr marL="0" marR="0" lvl="0" indent="0" algn="l" rtl="0">
              <a:lnSpc>
                <a:spcPct val="100000"/>
              </a:lnSpc>
              <a:spcBef>
                <a:spcPts val="0"/>
              </a:spcBef>
              <a:spcAft>
                <a:spcPts val="0"/>
              </a:spcAft>
              <a:buClr>
                <a:srgbClr val="212121"/>
              </a:buClr>
              <a:buSzPts val="1600"/>
              <a:buFont typeface="Questrial"/>
              <a:buNone/>
            </a:pPr>
            <a:endParaRPr sz="1600" b="0" i="0" u="none" strike="noStrike" cap="none" dirty="0">
              <a:solidFill>
                <a:srgbClr val="FFFFFF"/>
              </a:solidFill>
              <a:latin typeface="Questrial"/>
              <a:ea typeface="Questrial"/>
              <a:cs typeface="Questrial"/>
              <a:sym typeface="Questrial"/>
            </a:endParaRPr>
          </a:p>
        </p:txBody>
      </p:sp>
      <p:pic>
        <p:nvPicPr>
          <p:cNvPr id="355" name="Google Shape;355;p39"/>
          <p:cNvPicPr preferRelativeResize="0"/>
          <p:nvPr/>
        </p:nvPicPr>
        <p:blipFill rotWithShape="1">
          <a:blip r:embed="rId3">
            <a:alphaModFix/>
          </a:blip>
          <a:srcRect/>
          <a:stretch/>
        </p:blipFill>
        <p:spPr>
          <a:xfrm>
            <a:off x="111134" y="1715480"/>
            <a:ext cx="6685714" cy="4857143"/>
          </a:xfrm>
          <a:prstGeom prst="rect">
            <a:avLst/>
          </a:prstGeom>
          <a:noFill/>
          <a:ln>
            <a:noFill/>
          </a:ln>
        </p:spPr>
      </p:pic>
      <p:pic>
        <p:nvPicPr>
          <p:cNvPr id="356" name="Google Shape;356;p39"/>
          <p:cNvPicPr preferRelativeResize="0"/>
          <p:nvPr/>
        </p:nvPicPr>
        <p:blipFill rotWithShape="1">
          <a:blip r:embed="rId4">
            <a:alphaModFix/>
          </a:blip>
          <a:srcRect/>
          <a:stretch/>
        </p:blipFill>
        <p:spPr>
          <a:xfrm>
            <a:off x="7073030" y="2944259"/>
            <a:ext cx="5007836" cy="1869363"/>
          </a:xfrm>
          <a:prstGeom prst="rect">
            <a:avLst/>
          </a:prstGeom>
          <a:noFill/>
          <a:ln>
            <a:noFill/>
          </a:ln>
        </p:spPr>
      </p:pic>
      <p:sp>
        <p:nvSpPr>
          <p:cNvPr id="357" name="Google Shape;357;p39"/>
          <p:cNvSpPr/>
          <p:nvPr/>
        </p:nvSpPr>
        <p:spPr>
          <a:xfrm>
            <a:off x="2336400" y="1196025"/>
            <a:ext cx="2667300" cy="70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b="1" i="1" dirty="0">
                <a:solidFill>
                  <a:schemeClr val="lt1"/>
                </a:solidFill>
                <a:latin typeface="Questrial"/>
                <a:ea typeface="Questrial"/>
                <a:cs typeface="Questrial"/>
                <a:sym typeface="Questrial"/>
              </a:rPr>
              <a:t>MVC Design Pattern</a:t>
            </a:r>
            <a:endParaRPr sz="1800" b="1" i="1" dirty="0">
              <a:solidFill>
                <a:schemeClr val="lt1"/>
              </a:solidFill>
              <a:latin typeface="Questrial"/>
              <a:ea typeface="Questrial"/>
              <a:cs typeface="Questrial"/>
              <a:sym typeface="Questrial"/>
            </a:endParaRPr>
          </a:p>
        </p:txBody>
      </p:sp>
      <p:sp>
        <p:nvSpPr>
          <p:cNvPr id="358" name="Google Shape;358;p39"/>
          <p:cNvSpPr/>
          <p:nvPr/>
        </p:nvSpPr>
        <p:spPr>
          <a:xfrm>
            <a:off x="8486150" y="2388375"/>
            <a:ext cx="23880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b="1" i="1">
                <a:solidFill>
                  <a:schemeClr val="lt1"/>
                </a:solidFill>
                <a:latin typeface="Questrial"/>
                <a:ea typeface="Questrial"/>
                <a:cs typeface="Questrial"/>
                <a:sym typeface="Questrial"/>
              </a:rPr>
              <a:t>Data Access Object</a:t>
            </a:r>
            <a:endParaRPr sz="1800" b="1" i="1">
              <a:solidFill>
                <a:schemeClr val="lt1"/>
              </a:solidFill>
              <a:latin typeface="Questrial"/>
              <a:ea typeface="Questrial"/>
              <a:cs typeface="Questrial"/>
              <a:sym typeface="Questrial"/>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0"/>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600"/>
              <a:buFont typeface="Questrial"/>
              <a:buNone/>
            </a:pPr>
            <a:r>
              <a:rPr lang="it-IT" sz="3600" b="0" i="0" u="none" strike="noStrike" cap="none">
                <a:solidFill>
                  <a:schemeClr val="lt1"/>
                </a:solidFill>
                <a:latin typeface="Questrial"/>
                <a:ea typeface="Questrial"/>
                <a:cs typeface="Questrial"/>
                <a:sym typeface="Questrial"/>
              </a:rPr>
              <a:t>SISTEMA INFORMATIVO «EASYTICKET»</a:t>
            </a:r>
            <a:endParaRPr sz="3600" b="0" i="0" u="none" strike="noStrike" cap="none">
              <a:solidFill>
                <a:schemeClr val="lt1"/>
              </a:solidFill>
              <a:latin typeface="Questrial"/>
              <a:ea typeface="Questrial"/>
              <a:cs typeface="Questrial"/>
              <a:sym typeface="Questrial"/>
            </a:endParaRPr>
          </a:p>
        </p:txBody>
      </p:sp>
      <p:sp>
        <p:nvSpPr>
          <p:cNvPr id="241" name="Google Shape;241;p20"/>
          <p:cNvSpPr txBox="1">
            <a:spLocks noGrp="1"/>
          </p:cNvSpPr>
          <p:nvPr>
            <p:ph type="body" idx="1"/>
          </p:nvPr>
        </p:nvSpPr>
        <p:spPr>
          <a:xfrm>
            <a:off x="1141412" y="1828800"/>
            <a:ext cx="9905999" cy="4481848"/>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lt1"/>
              </a:buClr>
              <a:buSzPts val="1750"/>
              <a:buFont typeface="Arial"/>
              <a:buNone/>
            </a:pPr>
            <a:r>
              <a:rPr lang="it-IT" sz="1400" b="0" i="0" u="none" strike="noStrike" cap="none">
                <a:solidFill>
                  <a:schemeClr val="lt1"/>
                </a:solidFill>
                <a:latin typeface="Questrial"/>
                <a:ea typeface="Questrial"/>
                <a:cs typeface="Questrial"/>
                <a:sym typeface="Questrial"/>
              </a:rPr>
              <a:t>1. Sistema</a:t>
            </a:r>
            <a:endParaRPr/>
          </a:p>
          <a:p>
            <a:pPr marL="914400" marR="0" lvl="1" indent="-457200" algn="l" rtl="0">
              <a:lnSpc>
                <a:spcPct val="120000"/>
              </a:lnSpc>
              <a:spcBef>
                <a:spcPts val="500"/>
              </a:spcBef>
              <a:spcAft>
                <a:spcPts val="0"/>
              </a:spcAft>
              <a:buClr>
                <a:schemeClr val="lt1"/>
              </a:buClr>
              <a:buSzPts val="1750"/>
              <a:buFont typeface="Questrial"/>
              <a:buAutoNum type="arabicPeriod"/>
            </a:pPr>
            <a:r>
              <a:rPr lang="it-IT" sz="1400" b="0" i="0" u="none" strike="noStrike" cap="none">
                <a:solidFill>
                  <a:schemeClr val="lt1"/>
                </a:solidFill>
                <a:latin typeface="Questrial"/>
                <a:ea typeface="Questrial"/>
                <a:cs typeface="Questrial"/>
                <a:sym typeface="Questrial"/>
              </a:rPr>
              <a:t>Sistema- Servizi Implementati</a:t>
            </a:r>
            <a:endParaRPr/>
          </a:p>
          <a:p>
            <a:pPr marL="914400" marR="0" lvl="1" indent="-457200" algn="l" rtl="0">
              <a:lnSpc>
                <a:spcPct val="120000"/>
              </a:lnSpc>
              <a:spcBef>
                <a:spcPts val="500"/>
              </a:spcBef>
              <a:spcAft>
                <a:spcPts val="0"/>
              </a:spcAft>
              <a:buClr>
                <a:schemeClr val="lt1"/>
              </a:buClr>
              <a:buSzPts val="1750"/>
              <a:buFont typeface="Questrial"/>
              <a:buAutoNum type="arabicPeriod"/>
            </a:pPr>
            <a:r>
              <a:rPr lang="it-IT" sz="1400" b="0" i="0" u="none" strike="noStrike" cap="none">
                <a:solidFill>
                  <a:schemeClr val="lt1"/>
                </a:solidFill>
                <a:latin typeface="Questrial"/>
                <a:ea typeface="Questrial"/>
                <a:cs typeface="Questrial"/>
                <a:sym typeface="Questrial"/>
              </a:rPr>
              <a:t>Sistema- Scelte di Design</a:t>
            </a:r>
            <a:endParaRPr/>
          </a:p>
          <a:p>
            <a:pPr marL="914400" marR="0" lvl="1" indent="-457200" algn="l" rtl="0">
              <a:lnSpc>
                <a:spcPct val="120000"/>
              </a:lnSpc>
              <a:spcBef>
                <a:spcPts val="500"/>
              </a:spcBef>
              <a:spcAft>
                <a:spcPts val="0"/>
              </a:spcAft>
              <a:buClr>
                <a:schemeClr val="lt1"/>
              </a:buClr>
              <a:buSzPts val="1750"/>
              <a:buFont typeface="Questrial"/>
              <a:buAutoNum type="arabicPeriod"/>
            </a:pPr>
            <a:r>
              <a:rPr lang="it-IT" sz="1400" b="0" i="0" u="none" strike="noStrike" cap="none">
                <a:solidFill>
                  <a:schemeClr val="lt1"/>
                </a:solidFill>
                <a:latin typeface="Questrial"/>
                <a:ea typeface="Questrial"/>
                <a:cs typeface="Questrial"/>
                <a:sym typeface="Questrial"/>
              </a:rPr>
              <a:t>Sistema- Scelte di Testing</a:t>
            </a:r>
            <a:endParaRPr/>
          </a:p>
          <a:p>
            <a:pPr marL="0" marR="0" lvl="0" indent="0" algn="l" rtl="0">
              <a:lnSpc>
                <a:spcPct val="120000"/>
              </a:lnSpc>
              <a:spcBef>
                <a:spcPts val="1000"/>
              </a:spcBef>
              <a:spcAft>
                <a:spcPts val="0"/>
              </a:spcAft>
              <a:buClr>
                <a:schemeClr val="lt1"/>
              </a:buClr>
              <a:buSzPts val="1750"/>
              <a:buFont typeface="Arial"/>
              <a:buNone/>
            </a:pPr>
            <a:r>
              <a:rPr lang="it-IT" sz="1400" b="0" i="0" u="none" strike="noStrike" cap="none">
                <a:solidFill>
                  <a:schemeClr val="lt1"/>
                </a:solidFill>
                <a:latin typeface="Questrial"/>
                <a:ea typeface="Questrial"/>
                <a:cs typeface="Questrial"/>
                <a:sym typeface="Questrial"/>
              </a:rPr>
              <a:t>2. Prodotto finale</a:t>
            </a:r>
            <a:endParaRPr/>
          </a:p>
          <a:p>
            <a:pPr marL="914400" marR="0" lvl="1" indent="-457200" algn="l" rtl="0">
              <a:lnSpc>
                <a:spcPct val="120000"/>
              </a:lnSpc>
              <a:spcBef>
                <a:spcPts val="500"/>
              </a:spcBef>
              <a:spcAft>
                <a:spcPts val="0"/>
              </a:spcAft>
              <a:buClr>
                <a:schemeClr val="lt1"/>
              </a:buClr>
              <a:buSzPts val="1750"/>
              <a:buFont typeface="Questrial"/>
              <a:buAutoNum type="arabicPeriod"/>
            </a:pPr>
            <a:r>
              <a:rPr lang="it-IT" sz="1400" b="0" i="0" u="none" strike="noStrike" cap="none">
                <a:solidFill>
                  <a:schemeClr val="lt1"/>
                </a:solidFill>
                <a:latin typeface="Questrial"/>
                <a:ea typeface="Questrial"/>
                <a:cs typeface="Questrial"/>
                <a:sym typeface="Questrial"/>
              </a:rPr>
              <a:t>Tecnologia usata</a:t>
            </a:r>
            <a:endParaRPr/>
          </a:p>
          <a:p>
            <a:pPr marL="0" marR="0" lvl="0" indent="0" algn="l" rtl="0">
              <a:lnSpc>
                <a:spcPct val="120000"/>
              </a:lnSpc>
              <a:spcBef>
                <a:spcPts val="1000"/>
              </a:spcBef>
              <a:spcAft>
                <a:spcPts val="0"/>
              </a:spcAft>
              <a:buClr>
                <a:schemeClr val="lt1"/>
              </a:buClr>
              <a:buSzPts val="1750"/>
              <a:buFont typeface="Arial"/>
              <a:buNone/>
            </a:pPr>
            <a:r>
              <a:rPr lang="it-IT" sz="1400" b="0" i="0" u="none" strike="noStrike" cap="none">
                <a:solidFill>
                  <a:schemeClr val="lt1"/>
                </a:solidFill>
                <a:latin typeface="Questrial"/>
                <a:ea typeface="Questrial"/>
                <a:cs typeface="Questrial"/>
                <a:sym typeface="Questrial"/>
              </a:rPr>
              <a:t>3. Target clienti</a:t>
            </a:r>
            <a:endParaRPr/>
          </a:p>
          <a:p>
            <a:pPr marL="914400" marR="0" lvl="1" indent="-457200" algn="l" rtl="0">
              <a:lnSpc>
                <a:spcPct val="120000"/>
              </a:lnSpc>
              <a:spcBef>
                <a:spcPts val="500"/>
              </a:spcBef>
              <a:spcAft>
                <a:spcPts val="0"/>
              </a:spcAft>
              <a:buClr>
                <a:schemeClr val="lt1"/>
              </a:buClr>
              <a:buSzPts val="1750"/>
              <a:buFont typeface="Questrial"/>
              <a:buAutoNum type="arabicPeriod"/>
            </a:pPr>
            <a:r>
              <a:rPr lang="it-IT" sz="1400" b="0" i="0" u="none" strike="noStrike" cap="none">
                <a:solidFill>
                  <a:schemeClr val="lt1"/>
                </a:solidFill>
                <a:latin typeface="Questrial"/>
                <a:ea typeface="Questrial"/>
                <a:cs typeface="Questrial"/>
                <a:sym typeface="Questrial"/>
              </a:rPr>
              <a:t>Cosa intendiamo e chi sono</a:t>
            </a:r>
            <a:endParaRPr/>
          </a:p>
          <a:p>
            <a:pPr marL="914400" marR="0" lvl="1" indent="-457200" algn="l" rtl="0">
              <a:lnSpc>
                <a:spcPct val="120000"/>
              </a:lnSpc>
              <a:spcBef>
                <a:spcPts val="500"/>
              </a:spcBef>
              <a:spcAft>
                <a:spcPts val="0"/>
              </a:spcAft>
              <a:buClr>
                <a:schemeClr val="lt1"/>
              </a:buClr>
              <a:buSzPts val="1750"/>
              <a:buFont typeface="Questrial"/>
              <a:buAutoNum type="arabicPeriod"/>
            </a:pPr>
            <a:r>
              <a:rPr lang="it-IT" sz="1400" b="0" i="0" u="none" strike="noStrike" cap="none">
                <a:solidFill>
                  <a:schemeClr val="lt1"/>
                </a:solidFill>
                <a:latin typeface="Questrial"/>
                <a:ea typeface="Questrial"/>
                <a:cs typeface="Questrial"/>
                <a:sym typeface="Questrial"/>
              </a:rPr>
              <a:t>Supporto da parte del Sistema</a:t>
            </a:r>
            <a:endParaRPr/>
          </a:p>
          <a:p>
            <a:pPr marL="0" marR="0" lvl="0" indent="0" algn="l" rtl="0">
              <a:lnSpc>
                <a:spcPct val="120000"/>
              </a:lnSpc>
              <a:spcBef>
                <a:spcPts val="1000"/>
              </a:spcBef>
              <a:spcAft>
                <a:spcPts val="0"/>
              </a:spcAft>
              <a:buClr>
                <a:schemeClr val="lt1"/>
              </a:buClr>
              <a:buSzPts val="1750"/>
              <a:buFont typeface="Arial"/>
              <a:buNone/>
            </a:pPr>
            <a:r>
              <a:rPr lang="it-IT" sz="1400" b="0" i="0" u="none" strike="noStrike" cap="none">
                <a:solidFill>
                  <a:schemeClr val="lt1"/>
                </a:solidFill>
                <a:latin typeface="Questrial"/>
                <a:ea typeface="Questrial"/>
                <a:cs typeface="Questrial"/>
                <a:sym typeface="Questrial"/>
              </a:rPr>
              <a:t>4. Punti di forza</a:t>
            </a:r>
            <a:endParaRPr/>
          </a:p>
          <a:p>
            <a:pPr marL="914400" marR="0" lvl="1" indent="-457200" algn="l" rtl="0">
              <a:lnSpc>
                <a:spcPct val="120000"/>
              </a:lnSpc>
              <a:spcBef>
                <a:spcPts val="500"/>
              </a:spcBef>
              <a:spcAft>
                <a:spcPts val="0"/>
              </a:spcAft>
              <a:buClr>
                <a:schemeClr val="lt1"/>
              </a:buClr>
              <a:buSzPts val="1750"/>
              <a:buFont typeface="Questrial"/>
              <a:buAutoNum type="arabicPeriod"/>
            </a:pPr>
            <a:r>
              <a:rPr lang="it-IT" sz="1400" b="0" i="0" u="none" strike="noStrike" cap="none">
                <a:solidFill>
                  <a:schemeClr val="lt1"/>
                </a:solidFill>
                <a:latin typeface="Questrial"/>
                <a:ea typeface="Questrial"/>
                <a:cs typeface="Questrial"/>
                <a:sym typeface="Questrial"/>
              </a:rPr>
              <a:t>Manutenibilità/ Introduzione nuove funzionalità  </a:t>
            </a:r>
            <a:endParaRPr/>
          </a:p>
          <a:p>
            <a:pPr marL="0" marR="0" lvl="0" indent="0" algn="l" rtl="0">
              <a:lnSpc>
                <a:spcPct val="120000"/>
              </a:lnSpc>
              <a:spcBef>
                <a:spcPts val="1000"/>
              </a:spcBef>
              <a:spcAft>
                <a:spcPts val="0"/>
              </a:spcAft>
              <a:buClr>
                <a:schemeClr val="lt1"/>
              </a:buClr>
              <a:buSzPts val="1750"/>
              <a:buFont typeface="Arial"/>
              <a:buNone/>
            </a:pPr>
            <a:r>
              <a:rPr lang="it-IT" sz="1400" b="0" i="0" u="none" strike="noStrike" cap="none">
                <a:solidFill>
                  <a:schemeClr val="lt1"/>
                </a:solidFill>
                <a:latin typeface="Questrial"/>
                <a:ea typeface="Questrial"/>
                <a:cs typeface="Questrial"/>
                <a:sym typeface="Questrial"/>
              </a:rPr>
              <a:t>5. Conclusioni</a:t>
            </a:r>
            <a:endParaRPr/>
          </a:p>
          <a:p>
            <a:pPr marL="685800" marR="0" lvl="1" indent="-117475" algn="l" rtl="0">
              <a:lnSpc>
                <a:spcPct val="120000"/>
              </a:lnSpc>
              <a:spcBef>
                <a:spcPts val="500"/>
              </a:spcBef>
              <a:spcAft>
                <a:spcPts val="0"/>
              </a:spcAft>
              <a:buClr>
                <a:schemeClr val="lt1"/>
              </a:buClr>
              <a:buSzPts val="1750"/>
              <a:buFont typeface="Arial"/>
              <a:buNone/>
            </a:pPr>
            <a:endParaRPr sz="1400" b="0" i="0" u="none" strike="noStrike" cap="none">
              <a:solidFill>
                <a:schemeClr val="lt1"/>
              </a:solidFill>
              <a:latin typeface="Questrial"/>
              <a:ea typeface="Questrial"/>
              <a:cs typeface="Questrial"/>
              <a:sym typeface="Questrial"/>
            </a:endParaRPr>
          </a:p>
          <a:p>
            <a:pPr marL="685800" marR="0" lvl="1" indent="-117475" algn="l" rtl="0">
              <a:lnSpc>
                <a:spcPct val="120000"/>
              </a:lnSpc>
              <a:spcBef>
                <a:spcPts val="500"/>
              </a:spcBef>
              <a:spcAft>
                <a:spcPts val="0"/>
              </a:spcAft>
              <a:buClr>
                <a:schemeClr val="lt1"/>
              </a:buClr>
              <a:buSzPts val="1750"/>
              <a:buFont typeface="Arial"/>
              <a:buNone/>
            </a:pPr>
            <a:endParaRPr sz="1400" b="0" i="0" u="none" strike="noStrike" cap="none">
              <a:solidFill>
                <a:schemeClr val="lt1"/>
              </a:solidFill>
              <a:latin typeface="Questrial"/>
              <a:ea typeface="Questrial"/>
              <a:cs typeface="Questrial"/>
              <a:sym typeface="Questrial"/>
            </a:endParaRPr>
          </a:p>
          <a:p>
            <a:pPr marL="685800" marR="0" lvl="1" indent="-117475" algn="l" rtl="0">
              <a:lnSpc>
                <a:spcPct val="120000"/>
              </a:lnSpc>
              <a:spcBef>
                <a:spcPts val="500"/>
              </a:spcBef>
              <a:spcAft>
                <a:spcPts val="0"/>
              </a:spcAft>
              <a:buClr>
                <a:schemeClr val="lt1"/>
              </a:buClr>
              <a:buSzPts val="1750"/>
              <a:buFont typeface="Arial"/>
              <a:buNone/>
            </a:pPr>
            <a:endParaRPr sz="1400" b="0" i="0" u="none" strike="noStrike" cap="none">
              <a:solidFill>
                <a:schemeClr val="lt1"/>
              </a:solidFill>
              <a:latin typeface="Questrial"/>
              <a:ea typeface="Questrial"/>
              <a:cs typeface="Questrial"/>
              <a:sym typeface="Questrial"/>
            </a:endParaRPr>
          </a:p>
          <a:p>
            <a:pPr marL="228600" marR="0" lvl="0" indent="-117475" algn="l" rtl="0">
              <a:lnSpc>
                <a:spcPct val="120000"/>
              </a:lnSpc>
              <a:spcBef>
                <a:spcPts val="1000"/>
              </a:spcBef>
              <a:spcAft>
                <a:spcPts val="0"/>
              </a:spcAft>
              <a:buClr>
                <a:schemeClr val="lt1"/>
              </a:buClr>
              <a:buSzPts val="1750"/>
              <a:buFont typeface="Arial"/>
              <a:buNone/>
            </a:pPr>
            <a:endParaRPr sz="1400" b="0" i="0" u="none" strike="noStrike" cap="none">
              <a:solidFill>
                <a:schemeClr val="lt1"/>
              </a:solidFill>
              <a:latin typeface="Questrial"/>
              <a:ea typeface="Questrial"/>
              <a:cs typeface="Questrial"/>
              <a:sym typeface="Questrial"/>
            </a:endParaRPr>
          </a:p>
          <a:p>
            <a:pPr marL="228600" marR="0" lvl="0" indent="-117475" algn="l" rtl="0">
              <a:lnSpc>
                <a:spcPct val="120000"/>
              </a:lnSpc>
              <a:spcBef>
                <a:spcPts val="1000"/>
              </a:spcBef>
              <a:spcAft>
                <a:spcPts val="0"/>
              </a:spcAft>
              <a:buClr>
                <a:schemeClr val="lt1"/>
              </a:buClr>
              <a:buSzPts val="1750"/>
              <a:buFont typeface="Arial"/>
              <a:buNone/>
            </a:pPr>
            <a:endParaRPr sz="1400" b="0" i="0" u="none" strike="noStrike" cap="none">
              <a:solidFill>
                <a:schemeClr val="lt1"/>
              </a:solidFill>
              <a:latin typeface="Questrial"/>
              <a:ea typeface="Questrial"/>
              <a:cs typeface="Questrial"/>
              <a:sym typeface="Questrial"/>
            </a:endParaRPr>
          </a:p>
          <a:p>
            <a:pPr marL="228600" marR="0" lvl="0" indent="-117475" algn="l" rtl="0">
              <a:lnSpc>
                <a:spcPct val="120000"/>
              </a:lnSpc>
              <a:spcBef>
                <a:spcPts val="1000"/>
              </a:spcBef>
              <a:spcAft>
                <a:spcPts val="0"/>
              </a:spcAft>
              <a:buClr>
                <a:schemeClr val="lt1"/>
              </a:buClr>
              <a:buSzPts val="1750"/>
              <a:buFont typeface="Arial"/>
              <a:buNone/>
            </a:pPr>
            <a:endParaRPr sz="1400" b="0" i="0" u="none" strike="noStrike" cap="none">
              <a:solidFill>
                <a:schemeClr val="lt1"/>
              </a:solidFill>
              <a:latin typeface="Questrial"/>
              <a:ea typeface="Questrial"/>
              <a:cs typeface="Questrial"/>
              <a:sym typeface="Questrial"/>
            </a:endParaRPr>
          </a:p>
          <a:p>
            <a:pPr marL="228600" marR="0" lvl="0" indent="-117475" algn="l" rtl="0">
              <a:lnSpc>
                <a:spcPct val="120000"/>
              </a:lnSpc>
              <a:spcBef>
                <a:spcPts val="1000"/>
              </a:spcBef>
              <a:spcAft>
                <a:spcPts val="0"/>
              </a:spcAft>
              <a:buClr>
                <a:schemeClr val="lt1"/>
              </a:buClr>
              <a:buSzPts val="1750"/>
              <a:buFont typeface="Arial"/>
              <a:buNone/>
            </a:pPr>
            <a:endParaRPr sz="1400" b="0" i="0" u="none" strike="noStrike" cap="none">
              <a:solidFill>
                <a:schemeClr val="lt1"/>
              </a:solidFill>
              <a:latin typeface="Questrial"/>
              <a:ea typeface="Questrial"/>
              <a:cs typeface="Questrial"/>
              <a:sym typeface="Quest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1141412" y="249382"/>
            <a:ext cx="9905998" cy="1011382"/>
          </a:xfrm>
        </p:spPr>
        <p:txBody>
          <a:bodyPr/>
          <a:lstStyle/>
          <a:p>
            <a:pPr lvl="0" algn="ctr"/>
            <a:r>
              <a:rPr lang="it-IT" b="1" i="1" dirty="0"/>
              <a:t>MVC Design Pattern</a:t>
            </a:r>
            <a:br>
              <a:rPr lang="it-IT" b="1" i="1" dirty="0"/>
            </a:br>
            <a:endParaRPr lang="it-IT" dirty="0"/>
          </a:p>
        </p:txBody>
      </p:sp>
      <p:sp>
        <p:nvSpPr>
          <p:cNvPr id="5" name="CasellaDiTesto 4"/>
          <p:cNvSpPr txBox="1"/>
          <p:nvPr/>
        </p:nvSpPr>
        <p:spPr>
          <a:xfrm>
            <a:off x="471055" y="1260764"/>
            <a:ext cx="11166763" cy="3016210"/>
          </a:xfrm>
          <a:prstGeom prst="rect">
            <a:avLst/>
          </a:prstGeom>
          <a:noFill/>
        </p:spPr>
        <p:txBody>
          <a:bodyPr wrap="square" rtlCol="0">
            <a:spAutoFit/>
          </a:bodyPr>
          <a:lstStyle/>
          <a:p>
            <a:pPr algn="just"/>
            <a:r>
              <a:rPr lang="it-IT" sz="1600" dirty="0">
                <a:solidFill>
                  <a:schemeClr val="bg1"/>
                </a:solidFill>
              </a:rPr>
              <a:t>Model-</a:t>
            </a:r>
            <a:r>
              <a:rPr lang="it-IT" sz="1600" dirty="0" err="1">
                <a:solidFill>
                  <a:schemeClr val="bg1"/>
                </a:solidFill>
              </a:rPr>
              <a:t>View</a:t>
            </a:r>
            <a:r>
              <a:rPr lang="it-IT" sz="1600" dirty="0">
                <a:solidFill>
                  <a:schemeClr val="bg1"/>
                </a:solidFill>
              </a:rPr>
              <a:t>-Controller (MVC) è un pattern utilizzato in programmazione per dividere il codice in blocchi dalle funzionalità ben distinte:</a:t>
            </a:r>
          </a:p>
          <a:p>
            <a:pPr marL="285750" lvl="1" indent="-285750" fontAlgn="base">
              <a:buFont typeface="Arial" panose="020B0604020202020204" pitchFamily="34" charset="0"/>
              <a:buChar char="•"/>
            </a:pPr>
            <a:r>
              <a:rPr lang="it-IT" sz="1600" b="1" dirty="0">
                <a:solidFill>
                  <a:schemeClr val="tx1"/>
                </a:solidFill>
              </a:rPr>
              <a:t>Model</a:t>
            </a:r>
            <a:r>
              <a:rPr lang="it-IT" sz="1600" dirty="0">
                <a:solidFill>
                  <a:schemeClr val="tx1"/>
                </a:solidFill>
              </a:rPr>
              <a:t>: </a:t>
            </a:r>
            <a:r>
              <a:rPr lang="it-IT" sz="1600" dirty="0">
                <a:solidFill>
                  <a:schemeClr val="bg1"/>
                </a:solidFill>
              </a:rPr>
              <a:t>contiene i metodi di accesso ai dati. Gestisce quindi direttamente i dati, la logica e le regole dell’applicazione. Ogni Model rappresenta anche un’entità sotto forma di tabella all’interno del DB.</a:t>
            </a:r>
          </a:p>
          <a:p>
            <a:pPr lvl="1" fontAlgn="base"/>
            <a:endParaRPr lang="it-IT" sz="1600" dirty="0">
              <a:solidFill>
                <a:schemeClr val="bg1"/>
              </a:solidFill>
            </a:endParaRPr>
          </a:p>
          <a:p>
            <a:pPr marL="285750" indent="-285750" fontAlgn="base">
              <a:buFont typeface="Arial" panose="020B0604020202020204" pitchFamily="34" charset="0"/>
              <a:buChar char="•"/>
            </a:pPr>
            <a:r>
              <a:rPr lang="it-IT" sz="1600" b="1" dirty="0" err="1">
                <a:solidFill>
                  <a:schemeClr val="tx1"/>
                </a:solidFill>
              </a:rPr>
              <a:t>View</a:t>
            </a:r>
            <a:r>
              <a:rPr lang="it-IT" sz="1600" dirty="0">
                <a:solidFill>
                  <a:schemeClr val="tx1"/>
                </a:solidFill>
              </a:rPr>
              <a:t>: </a:t>
            </a:r>
            <a:r>
              <a:rPr lang="it-IT" sz="1600" dirty="0">
                <a:solidFill>
                  <a:schemeClr val="bg1"/>
                </a:solidFill>
              </a:rPr>
              <a:t>si occupa di visualizzare i dati all’utente e gestisce l’interazione fra quest’ultimo e l’infrastruttura sottostante.</a:t>
            </a:r>
          </a:p>
          <a:p>
            <a:pPr fontAlgn="base"/>
            <a:endParaRPr lang="it-IT" sz="1600" dirty="0">
              <a:solidFill>
                <a:schemeClr val="bg1"/>
              </a:solidFill>
            </a:endParaRPr>
          </a:p>
          <a:p>
            <a:pPr marL="285750" indent="-285750" fontAlgn="base">
              <a:buFont typeface="Arial" panose="020B0604020202020204" pitchFamily="34" charset="0"/>
              <a:buChar char="•"/>
            </a:pPr>
            <a:r>
              <a:rPr lang="it-IT" sz="1600" b="1" dirty="0">
                <a:solidFill>
                  <a:schemeClr val="tx1"/>
                </a:solidFill>
              </a:rPr>
              <a:t>Controller</a:t>
            </a:r>
            <a:r>
              <a:rPr lang="it-IT" sz="1600" dirty="0">
                <a:solidFill>
                  <a:schemeClr val="tx1"/>
                </a:solidFill>
              </a:rPr>
              <a:t>: </a:t>
            </a:r>
            <a:r>
              <a:rPr lang="it-IT" sz="1600" dirty="0">
                <a:solidFill>
                  <a:schemeClr val="bg1"/>
                </a:solidFill>
              </a:rPr>
              <a:t>riceve i comandi dell’utente attraverso il </a:t>
            </a:r>
            <a:r>
              <a:rPr lang="it-IT" sz="1600" dirty="0" err="1">
                <a:solidFill>
                  <a:schemeClr val="bg1"/>
                </a:solidFill>
              </a:rPr>
              <a:t>View</a:t>
            </a:r>
            <a:r>
              <a:rPr lang="it-IT" sz="1600" dirty="0">
                <a:solidFill>
                  <a:schemeClr val="bg1"/>
                </a:solidFill>
              </a:rPr>
              <a:t> e reagisce eseguendo delle operazioni che possono interessare il Model e che portano generalmente ad un cambiamento di stato del </a:t>
            </a:r>
            <a:r>
              <a:rPr lang="it-IT" sz="1600" dirty="0" err="1">
                <a:solidFill>
                  <a:schemeClr val="bg1"/>
                </a:solidFill>
              </a:rPr>
              <a:t>View</a:t>
            </a:r>
            <a:r>
              <a:rPr lang="it-IT" sz="1600" dirty="0">
                <a:solidFill>
                  <a:schemeClr val="bg1"/>
                </a:solidFill>
              </a:rPr>
              <a:t>.</a:t>
            </a:r>
          </a:p>
          <a:p>
            <a:pPr marL="285750" indent="-285750" fontAlgn="base">
              <a:buFont typeface="Arial" panose="020B0604020202020204" pitchFamily="34" charset="0"/>
              <a:buChar char="•"/>
            </a:pPr>
            <a:endParaRPr lang="it-IT" sz="1600" dirty="0">
              <a:solidFill>
                <a:schemeClr val="bg1"/>
              </a:solidFill>
            </a:endParaRPr>
          </a:p>
          <a:p>
            <a:pPr algn="just"/>
            <a:endParaRPr lang="it-IT" sz="1600" dirty="0">
              <a:solidFill>
                <a:schemeClr val="bg1"/>
              </a:solidFill>
            </a:endParaRPr>
          </a:p>
          <a:p>
            <a:pPr algn="just"/>
            <a:endParaRPr lang="it-IT" dirty="0"/>
          </a:p>
        </p:txBody>
      </p:sp>
      <p:pic>
        <p:nvPicPr>
          <p:cNvPr id="6" name="Immagin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5571" y="3508282"/>
            <a:ext cx="3889229" cy="3252735"/>
          </a:xfrm>
          <a:prstGeom prst="rect">
            <a:avLst/>
          </a:prstGeom>
        </p:spPr>
      </p:pic>
      <p:sp>
        <p:nvSpPr>
          <p:cNvPr id="7" name="Segnaposto testo 2"/>
          <p:cNvSpPr txBox="1">
            <a:spLocks/>
          </p:cNvSpPr>
          <p:nvPr/>
        </p:nvSpPr>
        <p:spPr>
          <a:xfrm>
            <a:off x="113867" y="3333750"/>
            <a:ext cx="3481388" cy="3295142"/>
          </a:xfrm>
          <a:prstGeom prst="rect">
            <a:avLst/>
          </a:prstGeom>
          <a:noFill/>
          <a:ln>
            <a:noFill/>
          </a:ln>
        </p:spPr>
        <p:txBody>
          <a:bodyPr spcFirstLastPara="1" wrap="square" lIns="91425" tIns="45700" rIns="91425" bIns="45700" anchor="t" anchorCtr="0"/>
          <a:lstStyle>
            <a:defPPr marR="0" lvl="0" algn="l" rtl="0">
              <a:lnSpc>
                <a:spcPct val="100000"/>
              </a:lnSpc>
              <a:spcBef>
                <a:spcPts val="0"/>
              </a:spcBef>
              <a:spcAft>
                <a:spcPts val="0"/>
              </a:spcAft>
            </a:defPPr>
            <a:lvl1pPr marL="457200" marR="0" lvl="0" indent="-419100" algn="l" rtl="0">
              <a:lnSpc>
                <a:spcPct val="120000"/>
              </a:lnSpc>
              <a:spcBef>
                <a:spcPts val="1000"/>
              </a:spcBef>
              <a:spcAft>
                <a:spcPts val="0"/>
              </a:spcAft>
              <a:buClr>
                <a:schemeClr val="lt1"/>
              </a:buClr>
              <a:buSzPts val="3000"/>
              <a:buFont typeface="Arial"/>
              <a:buChar char="•"/>
              <a:defRPr sz="2400" b="0" i="0" u="none" strike="noStrike" cap="none">
                <a:solidFill>
                  <a:schemeClr val="lt1"/>
                </a:solidFill>
                <a:latin typeface="Questrial"/>
                <a:ea typeface="Questrial"/>
                <a:cs typeface="Questrial"/>
                <a:sym typeface="Questrial"/>
              </a:defRPr>
            </a:lvl1pPr>
            <a:lvl2pPr marL="914400" marR="0" lvl="1" indent="-387350"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Questrial"/>
                <a:ea typeface="Questrial"/>
                <a:cs typeface="Questrial"/>
                <a:sym typeface="Questrial"/>
              </a:defRPr>
            </a:lvl2pPr>
            <a:lvl3pPr marL="1371600" marR="0" lvl="2" indent="-371475"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Questrial"/>
                <a:ea typeface="Questrial"/>
                <a:cs typeface="Questrial"/>
                <a:sym typeface="Questrial"/>
              </a:defRPr>
            </a:lvl3pPr>
            <a:lvl4pPr marL="1828800" marR="0" lvl="3"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4pPr>
            <a:lvl5pPr marL="2286000" marR="0" lvl="4"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5pPr>
            <a:lvl6pPr marL="2743200" marR="0" lvl="5"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6pPr>
            <a:lvl7pPr marL="3200400" marR="0" lvl="6"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7pPr>
            <a:lvl8pPr marL="3657600" marR="0" lvl="7"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8pPr>
            <a:lvl9pPr marL="4114800" marR="0" lvl="8"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9pPr>
          </a:lstStyle>
          <a:p>
            <a:pPr marL="38100" indent="0" algn="ctr">
              <a:buFont typeface="Arial"/>
              <a:buNone/>
            </a:pPr>
            <a:r>
              <a:rPr lang="it-IT" b="1" dirty="0">
                <a:solidFill>
                  <a:srgbClr val="00E266"/>
                </a:solidFill>
                <a:latin typeface="+mj-lt"/>
              </a:rPr>
              <a:t>Pro:</a:t>
            </a:r>
          </a:p>
          <a:p>
            <a:pPr algn="just">
              <a:buFont typeface="Wingdings" panose="05000000000000000000" pitchFamily="2" charset="2"/>
              <a:buChar char="§"/>
            </a:pPr>
            <a:r>
              <a:rPr lang="it-IT" sz="1600" dirty="0">
                <a:solidFill>
                  <a:schemeClr val="bg1"/>
                </a:solidFill>
                <a:latin typeface="+mn-lt"/>
              </a:rPr>
              <a:t>Semplicità di manutenzione ed aggiornamenti futuri anche da parte di programmatori differenti</a:t>
            </a:r>
          </a:p>
          <a:p>
            <a:pPr algn="just">
              <a:buFont typeface="Wingdings" panose="05000000000000000000" pitchFamily="2" charset="2"/>
              <a:buChar char="§"/>
            </a:pPr>
            <a:r>
              <a:rPr lang="it-IT" sz="1600" dirty="0">
                <a:solidFill>
                  <a:schemeClr val="bg1"/>
                </a:solidFill>
                <a:latin typeface="+mn-lt"/>
              </a:rPr>
              <a:t>Maggiore usabilità del codice</a:t>
            </a:r>
          </a:p>
        </p:txBody>
      </p:sp>
      <p:sp>
        <p:nvSpPr>
          <p:cNvPr id="8" name="Segnaposto testo 2"/>
          <p:cNvSpPr txBox="1">
            <a:spLocks/>
          </p:cNvSpPr>
          <p:nvPr/>
        </p:nvSpPr>
        <p:spPr>
          <a:xfrm>
            <a:off x="8156430" y="3399813"/>
            <a:ext cx="3481388" cy="3295142"/>
          </a:xfrm>
          <a:prstGeom prst="rect">
            <a:avLst/>
          </a:prstGeom>
          <a:noFill/>
          <a:ln>
            <a:noFill/>
          </a:ln>
        </p:spPr>
        <p:txBody>
          <a:bodyPr spcFirstLastPara="1" wrap="square" lIns="91425" tIns="45700" rIns="91425" bIns="45700" anchor="t" anchorCtr="0"/>
          <a:lstStyle>
            <a:defPPr marR="0" lvl="0" algn="l" rtl="0">
              <a:lnSpc>
                <a:spcPct val="100000"/>
              </a:lnSpc>
              <a:spcBef>
                <a:spcPts val="0"/>
              </a:spcBef>
              <a:spcAft>
                <a:spcPts val="0"/>
              </a:spcAft>
            </a:defPPr>
            <a:lvl1pPr marL="457200" marR="0" lvl="0" indent="-419100" algn="l" rtl="0">
              <a:lnSpc>
                <a:spcPct val="120000"/>
              </a:lnSpc>
              <a:spcBef>
                <a:spcPts val="1000"/>
              </a:spcBef>
              <a:spcAft>
                <a:spcPts val="0"/>
              </a:spcAft>
              <a:buClr>
                <a:schemeClr val="lt1"/>
              </a:buClr>
              <a:buSzPts val="3000"/>
              <a:buFont typeface="Arial"/>
              <a:buChar char="•"/>
              <a:defRPr sz="2400" b="0" i="0" u="none" strike="noStrike" cap="none">
                <a:solidFill>
                  <a:schemeClr val="lt1"/>
                </a:solidFill>
                <a:latin typeface="Questrial"/>
                <a:ea typeface="Questrial"/>
                <a:cs typeface="Questrial"/>
                <a:sym typeface="Questrial"/>
              </a:defRPr>
            </a:lvl1pPr>
            <a:lvl2pPr marL="914400" marR="0" lvl="1" indent="-387350"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Questrial"/>
                <a:ea typeface="Questrial"/>
                <a:cs typeface="Questrial"/>
                <a:sym typeface="Questrial"/>
              </a:defRPr>
            </a:lvl2pPr>
            <a:lvl3pPr marL="1371600" marR="0" lvl="2" indent="-371475"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Questrial"/>
                <a:ea typeface="Questrial"/>
                <a:cs typeface="Questrial"/>
                <a:sym typeface="Questrial"/>
              </a:defRPr>
            </a:lvl3pPr>
            <a:lvl4pPr marL="1828800" marR="0" lvl="3"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4pPr>
            <a:lvl5pPr marL="2286000" marR="0" lvl="4"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Questrial"/>
                <a:ea typeface="Questrial"/>
                <a:cs typeface="Questrial"/>
                <a:sym typeface="Questrial"/>
              </a:defRPr>
            </a:lvl5pPr>
            <a:lvl6pPr marL="2743200" marR="0" lvl="5"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6pPr>
            <a:lvl7pPr marL="3200400" marR="0" lvl="6"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7pPr>
            <a:lvl8pPr marL="3657600" marR="0" lvl="7"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8pPr>
            <a:lvl9pPr marL="4114800" marR="0" lvl="8"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Questrial"/>
                <a:ea typeface="Questrial"/>
                <a:cs typeface="Questrial"/>
                <a:sym typeface="Questrial"/>
              </a:defRPr>
            </a:lvl9pPr>
          </a:lstStyle>
          <a:p>
            <a:pPr marL="38100" indent="0" algn="ctr">
              <a:buFont typeface="Arial"/>
              <a:buNone/>
            </a:pPr>
            <a:r>
              <a:rPr lang="it-IT" b="1" dirty="0">
                <a:solidFill>
                  <a:srgbClr val="FF0000"/>
                </a:solidFill>
                <a:latin typeface="+mj-lt"/>
              </a:rPr>
              <a:t>Contro:</a:t>
            </a:r>
          </a:p>
          <a:p>
            <a:pPr>
              <a:buFont typeface="Wingdings" panose="05000000000000000000" pitchFamily="2" charset="2"/>
              <a:buChar char="§"/>
            </a:pPr>
            <a:r>
              <a:rPr lang="it-IT" sz="1600" dirty="0">
                <a:solidFill>
                  <a:schemeClr val="bg1"/>
                </a:solidFill>
                <a:latin typeface="+mn-lt"/>
              </a:rPr>
              <a:t>Riduce (di poco) le performance del programma</a:t>
            </a:r>
          </a:p>
        </p:txBody>
      </p:sp>
    </p:spTree>
    <p:extLst>
      <p:ext uri="{BB962C8B-B14F-4D97-AF65-F5344CB8AC3E}">
        <p14:creationId xmlns:p14="http://schemas.microsoft.com/office/powerpoint/2010/main" val="20402426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xmlns="" id="{6636AACB-AD98-47F0-9FEC-8768EFD1FB17}"/>
              </a:ext>
            </a:extLst>
          </p:cNvPr>
          <p:cNvSpPr>
            <a:spLocks noGrp="1"/>
          </p:cNvSpPr>
          <p:nvPr>
            <p:ph type="title"/>
          </p:nvPr>
        </p:nvSpPr>
        <p:spPr>
          <a:xfrm>
            <a:off x="1067522" y="0"/>
            <a:ext cx="9794442" cy="997527"/>
          </a:xfrm>
        </p:spPr>
        <p:txBody>
          <a:bodyPr/>
          <a:lstStyle/>
          <a:p>
            <a:r>
              <a:rPr lang="it-IT" dirty="0">
                <a:solidFill>
                  <a:schemeClr val="tx1">
                    <a:lumMod val="95000"/>
                    <a:lumOff val="5000"/>
                  </a:schemeClr>
                </a:solidFill>
              </a:rPr>
              <a:t>Model</a:t>
            </a:r>
          </a:p>
        </p:txBody>
      </p:sp>
      <p:sp>
        <p:nvSpPr>
          <p:cNvPr id="6" name="Segnaposto testo 5">
            <a:extLst>
              <a:ext uri="{FF2B5EF4-FFF2-40B4-BE49-F238E27FC236}">
                <a16:creationId xmlns:a16="http://schemas.microsoft.com/office/drawing/2014/main" xmlns="" id="{885D39B6-36F8-4882-83F4-68601640B8F5}"/>
              </a:ext>
            </a:extLst>
          </p:cNvPr>
          <p:cNvSpPr>
            <a:spLocks noGrp="1"/>
          </p:cNvSpPr>
          <p:nvPr>
            <p:ph type="body" idx="1"/>
          </p:nvPr>
        </p:nvSpPr>
        <p:spPr>
          <a:xfrm>
            <a:off x="1067522" y="674255"/>
            <a:ext cx="9905999" cy="5703455"/>
          </a:xfrm>
        </p:spPr>
        <p:txBody>
          <a:bodyPr/>
          <a:lstStyle/>
          <a:p>
            <a:pPr marL="0" lvl="1" indent="0" fontAlgn="base">
              <a:buNone/>
            </a:pPr>
            <a:r>
              <a:rPr lang="it-IT" sz="1600" dirty="0">
                <a:solidFill>
                  <a:schemeClr val="bg1"/>
                </a:solidFill>
                <a:latin typeface="+mn-lt"/>
              </a:rPr>
              <a:t>Contiene i metodi di accesso ai dati. Gestisce quindi direttamente i dati, la logica e le regole dell’applicazione. Ogni Model rappresenta anche un’entità sotto forma di tabella all’interno del DB.</a:t>
            </a:r>
          </a:p>
          <a:p>
            <a:pPr marL="0" lvl="1" indent="0" fontAlgn="base">
              <a:buNone/>
            </a:pPr>
            <a:r>
              <a:rPr lang="it-IT" sz="1600" dirty="0">
                <a:solidFill>
                  <a:schemeClr val="bg1"/>
                </a:solidFill>
                <a:latin typeface="+mn-lt"/>
              </a:rPr>
              <a:t>Es. Model «User»</a:t>
            </a:r>
          </a:p>
          <a:p>
            <a:pPr marL="0" lvl="1" indent="0" fontAlgn="base">
              <a:buNone/>
            </a:pPr>
            <a:endParaRPr lang="it-IT" sz="1600" dirty="0">
              <a:solidFill>
                <a:schemeClr val="bg1"/>
              </a:solidFill>
              <a:latin typeface="+mn-lt"/>
            </a:endParaRPr>
          </a:p>
          <a:p>
            <a:pPr marL="0" lvl="1" indent="0" fontAlgn="base">
              <a:buNone/>
            </a:pPr>
            <a:endParaRPr lang="it-IT" sz="1600" dirty="0">
              <a:solidFill>
                <a:schemeClr val="bg1"/>
              </a:solidFill>
              <a:latin typeface="+mn-lt"/>
            </a:endParaRPr>
          </a:p>
        </p:txBody>
      </p:sp>
      <p:pic>
        <p:nvPicPr>
          <p:cNvPr id="4" name="Immagin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235" y="2161308"/>
            <a:ext cx="3616037" cy="3837710"/>
          </a:xfrm>
          <a:prstGeom prst="rect">
            <a:avLst/>
          </a:prstGeom>
        </p:spPr>
      </p:pic>
      <p:sp>
        <p:nvSpPr>
          <p:cNvPr id="7" name="CasellaDiTesto 6"/>
          <p:cNvSpPr txBox="1"/>
          <p:nvPr/>
        </p:nvSpPr>
        <p:spPr>
          <a:xfrm>
            <a:off x="263235" y="1862765"/>
            <a:ext cx="942831" cy="307777"/>
          </a:xfrm>
          <a:prstGeom prst="rect">
            <a:avLst/>
          </a:prstGeom>
          <a:noFill/>
        </p:spPr>
        <p:txBody>
          <a:bodyPr wrap="square" rtlCol="0">
            <a:spAutoFit/>
          </a:bodyPr>
          <a:lstStyle/>
          <a:p>
            <a:r>
              <a:rPr lang="it-IT" dirty="0"/>
              <a:t>Attributi </a:t>
            </a:r>
          </a:p>
        </p:txBody>
      </p:sp>
      <p:sp>
        <p:nvSpPr>
          <p:cNvPr id="8" name="CasellaDiTesto 7"/>
          <p:cNvSpPr txBox="1"/>
          <p:nvPr/>
        </p:nvSpPr>
        <p:spPr>
          <a:xfrm>
            <a:off x="4107149" y="2223026"/>
            <a:ext cx="2064328" cy="2031325"/>
          </a:xfrm>
          <a:prstGeom prst="rect">
            <a:avLst/>
          </a:prstGeom>
          <a:noFill/>
        </p:spPr>
        <p:txBody>
          <a:bodyPr wrap="square" rtlCol="0">
            <a:spAutoFit/>
          </a:bodyPr>
          <a:lstStyle/>
          <a:p>
            <a:r>
              <a:rPr lang="it-IT" dirty="0">
                <a:solidFill>
                  <a:schemeClr val="bg1"/>
                </a:solidFill>
              </a:rPr>
              <a:t>Come è possibile notare viene richiamata per intero la tabella ‘User’ del DB attraverso il comando: ‘@</a:t>
            </a:r>
            <a:r>
              <a:rPr lang="it-IT" dirty="0" err="1">
                <a:solidFill>
                  <a:schemeClr val="bg1"/>
                </a:solidFill>
              </a:rPr>
              <a:t>Table</a:t>
            </a:r>
            <a:r>
              <a:rPr lang="it-IT" dirty="0">
                <a:solidFill>
                  <a:schemeClr val="bg1"/>
                </a:solidFill>
              </a:rPr>
              <a:t>(</a:t>
            </a:r>
            <a:r>
              <a:rPr lang="it-IT" dirty="0" err="1">
                <a:solidFill>
                  <a:schemeClr val="bg1"/>
                </a:solidFill>
              </a:rPr>
              <a:t>name</a:t>
            </a:r>
            <a:r>
              <a:rPr lang="it-IT" dirty="0">
                <a:solidFill>
                  <a:schemeClr val="bg1"/>
                </a:solidFill>
              </a:rPr>
              <a:t>=‘’</a:t>
            </a:r>
            <a:r>
              <a:rPr lang="it-IT" dirty="0" err="1">
                <a:solidFill>
                  <a:schemeClr val="bg1"/>
                </a:solidFill>
              </a:rPr>
              <a:t>user</a:t>
            </a:r>
            <a:r>
              <a:rPr lang="it-IT" dirty="0">
                <a:solidFill>
                  <a:schemeClr val="bg1"/>
                </a:solidFill>
              </a:rPr>
              <a:t>’’) riportando tutti i suoi campi (attributi) e i suoi metodi.</a:t>
            </a:r>
          </a:p>
        </p:txBody>
      </p:sp>
      <p:pic>
        <p:nvPicPr>
          <p:cNvPr id="10" name="Immagine 9"/>
          <p:cNvPicPr>
            <a:picLocks noChangeAspect="1"/>
          </p:cNvPicPr>
          <p:nvPr/>
        </p:nvPicPr>
        <p:blipFill rotWithShape="1">
          <a:blip r:embed="rId4">
            <a:extLst>
              <a:ext uri="{28A0092B-C50C-407E-A947-70E740481C1C}">
                <a14:useLocalDpi xmlns:a14="http://schemas.microsoft.com/office/drawing/2010/main" val="0"/>
              </a:ext>
            </a:extLst>
          </a:blip>
          <a:srcRect t="15650"/>
          <a:stretch/>
        </p:blipFill>
        <p:spPr>
          <a:xfrm>
            <a:off x="6357792" y="2223026"/>
            <a:ext cx="5834208" cy="3526796"/>
          </a:xfrm>
          <a:prstGeom prst="rect">
            <a:avLst/>
          </a:prstGeom>
        </p:spPr>
      </p:pic>
      <p:sp>
        <p:nvSpPr>
          <p:cNvPr id="11" name="CasellaDiTesto 10"/>
          <p:cNvSpPr txBox="1"/>
          <p:nvPr/>
        </p:nvSpPr>
        <p:spPr>
          <a:xfrm>
            <a:off x="10834977" y="1915249"/>
            <a:ext cx="942831" cy="307777"/>
          </a:xfrm>
          <a:prstGeom prst="rect">
            <a:avLst/>
          </a:prstGeom>
          <a:noFill/>
        </p:spPr>
        <p:txBody>
          <a:bodyPr wrap="square" rtlCol="0">
            <a:spAutoFit/>
          </a:bodyPr>
          <a:lstStyle/>
          <a:p>
            <a:r>
              <a:rPr lang="it-IT" dirty="0"/>
              <a:t>Metodi</a:t>
            </a:r>
          </a:p>
        </p:txBody>
      </p:sp>
      <p:sp>
        <p:nvSpPr>
          <p:cNvPr id="12" name="CasellaDiTesto 11"/>
          <p:cNvSpPr txBox="1"/>
          <p:nvPr/>
        </p:nvSpPr>
        <p:spPr>
          <a:xfrm>
            <a:off x="1067522" y="6206836"/>
            <a:ext cx="10238870" cy="276999"/>
          </a:xfrm>
          <a:prstGeom prst="rect">
            <a:avLst/>
          </a:prstGeom>
          <a:noFill/>
        </p:spPr>
        <p:txBody>
          <a:bodyPr wrap="square" rtlCol="0">
            <a:spAutoFit/>
          </a:bodyPr>
          <a:lstStyle/>
          <a:p>
            <a:r>
              <a:rPr lang="it-IT" sz="1200" dirty="0">
                <a:solidFill>
                  <a:schemeClr val="bg1"/>
                </a:solidFill>
              </a:rPr>
              <a:t>Riferimento Codice integrale: https://github.com/noname930/Ingegneria-Del-Software/commits/master</a:t>
            </a:r>
          </a:p>
        </p:txBody>
      </p:sp>
    </p:spTree>
    <p:extLst>
      <p:ext uri="{BB962C8B-B14F-4D97-AF65-F5344CB8AC3E}">
        <p14:creationId xmlns:p14="http://schemas.microsoft.com/office/powerpoint/2010/main" val="1787881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xmlns="" id="{6636AACB-AD98-47F0-9FEC-8768EFD1FB17}"/>
              </a:ext>
            </a:extLst>
          </p:cNvPr>
          <p:cNvSpPr>
            <a:spLocks noGrp="1"/>
          </p:cNvSpPr>
          <p:nvPr>
            <p:ph type="title"/>
          </p:nvPr>
        </p:nvSpPr>
        <p:spPr>
          <a:xfrm>
            <a:off x="1067522" y="0"/>
            <a:ext cx="9794442" cy="997527"/>
          </a:xfrm>
        </p:spPr>
        <p:txBody>
          <a:bodyPr/>
          <a:lstStyle/>
          <a:p>
            <a:r>
              <a:rPr lang="it-IT" dirty="0">
                <a:solidFill>
                  <a:schemeClr val="tx1">
                    <a:lumMod val="95000"/>
                    <a:lumOff val="5000"/>
                  </a:schemeClr>
                </a:solidFill>
              </a:rPr>
              <a:t>Model</a:t>
            </a:r>
          </a:p>
        </p:txBody>
      </p:sp>
      <p:sp>
        <p:nvSpPr>
          <p:cNvPr id="6" name="Segnaposto testo 5">
            <a:extLst>
              <a:ext uri="{FF2B5EF4-FFF2-40B4-BE49-F238E27FC236}">
                <a16:creationId xmlns:a16="http://schemas.microsoft.com/office/drawing/2014/main" xmlns="" id="{885D39B6-36F8-4882-83F4-68601640B8F5}"/>
              </a:ext>
            </a:extLst>
          </p:cNvPr>
          <p:cNvSpPr>
            <a:spLocks noGrp="1"/>
          </p:cNvSpPr>
          <p:nvPr>
            <p:ph type="body" idx="1"/>
          </p:nvPr>
        </p:nvSpPr>
        <p:spPr>
          <a:xfrm>
            <a:off x="1067522" y="674255"/>
            <a:ext cx="9905999" cy="5703455"/>
          </a:xfrm>
        </p:spPr>
        <p:txBody>
          <a:bodyPr/>
          <a:lstStyle/>
          <a:p>
            <a:r>
              <a:rPr lang="it-IT" dirty="0"/>
              <a:t>Ad ogni model è associata una repository, cioè un pacchetto di funzioni standard. Tutti gli accessi alla DAO, che si interpone tra il model e il relativo control , sono appunto forniti dalle repository che garantiscono la gestione di operazioni semplici quali creazione, cancellazione ecc. per un determinato model. Operazioni che sono definite dai metodi dell’interfaccia JPA, implementata dalle singole funzioni delle repository. </a:t>
            </a:r>
          </a:p>
          <a:p>
            <a:r>
              <a:rPr lang="it-IT" dirty="0"/>
              <a:t>Viene utilizzato poi un approccio all’accesso dati in una forma più complessa, gestito dai cosiddetti service che rappresentano delle repository contenenti non solo operazioni standard ma anche condizioni o costrutti con funzioni più specifiche, per garantire un accesso ai dati in una forma più strutturata. Queste operazioni vengono dette anche operazioni business.</a:t>
            </a:r>
          </a:p>
        </p:txBody>
      </p:sp>
    </p:spTree>
    <p:extLst>
      <p:ext uri="{BB962C8B-B14F-4D97-AF65-F5344CB8AC3E}">
        <p14:creationId xmlns:p14="http://schemas.microsoft.com/office/powerpoint/2010/main" val="4267176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xmlns="" id="{6636AACB-AD98-47F0-9FEC-8768EFD1FB17}"/>
              </a:ext>
            </a:extLst>
          </p:cNvPr>
          <p:cNvSpPr>
            <a:spLocks noGrp="1"/>
          </p:cNvSpPr>
          <p:nvPr>
            <p:ph type="title"/>
          </p:nvPr>
        </p:nvSpPr>
        <p:spPr>
          <a:xfrm>
            <a:off x="1067522" y="0"/>
            <a:ext cx="9794442" cy="997527"/>
          </a:xfrm>
        </p:spPr>
        <p:txBody>
          <a:bodyPr/>
          <a:lstStyle/>
          <a:p>
            <a:r>
              <a:rPr lang="it-IT" dirty="0" err="1">
                <a:solidFill>
                  <a:schemeClr val="tx1">
                    <a:lumMod val="95000"/>
                    <a:lumOff val="5000"/>
                  </a:schemeClr>
                </a:solidFill>
              </a:rPr>
              <a:t>View</a:t>
            </a:r>
            <a:endParaRPr lang="it-IT" dirty="0">
              <a:solidFill>
                <a:schemeClr val="tx1">
                  <a:lumMod val="95000"/>
                  <a:lumOff val="5000"/>
                </a:schemeClr>
              </a:solidFill>
            </a:endParaRPr>
          </a:p>
        </p:txBody>
      </p:sp>
      <p:sp>
        <p:nvSpPr>
          <p:cNvPr id="6" name="Segnaposto testo 5">
            <a:extLst>
              <a:ext uri="{FF2B5EF4-FFF2-40B4-BE49-F238E27FC236}">
                <a16:creationId xmlns:a16="http://schemas.microsoft.com/office/drawing/2014/main" xmlns="" id="{885D39B6-36F8-4882-83F4-68601640B8F5}"/>
              </a:ext>
            </a:extLst>
          </p:cNvPr>
          <p:cNvSpPr>
            <a:spLocks noGrp="1"/>
          </p:cNvSpPr>
          <p:nvPr>
            <p:ph type="body" idx="1"/>
          </p:nvPr>
        </p:nvSpPr>
        <p:spPr>
          <a:xfrm>
            <a:off x="1067522" y="674255"/>
            <a:ext cx="9905999" cy="5703455"/>
          </a:xfrm>
        </p:spPr>
        <p:txBody>
          <a:bodyPr/>
          <a:lstStyle/>
          <a:p>
            <a:r>
              <a:rPr lang="it-IT" dirty="0"/>
              <a:t>Le </a:t>
            </a:r>
            <a:r>
              <a:rPr lang="it-IT" dirty="0" err="1"/>
              <a:t>View</a:t>
            </a:r>
            <a:r>
              <a:rPr lang="it-IT" dirty="0"/>
              <a:t> sono rappresentate nel caso specifico da pagine html che l’utente visualizza in seguito a specifiche richieste:</a:t>
            </a:r>
          </a:p>
          <a:p>
            <a:pPr marL="38100" indent="0">
              <a:buNone/>
            </a:pPr>
            <a:r>
              <a:rPr lang="it-IT" dirty="0"/>
              <a:t>	Nel pattern MVC l’utente, come mostrato, non interagisce in 	maniera diretta con le </a:t>
            </a:r>
            <a:r>
              <a:rPr lang="it-IT" dirty="0" err="1"/>
              <a:t>view</a:t>
            </a:r>
            <a:r>
              <a:rPr lang="it-IT" dirty="0"/>
              <a:t>, ma effettua una richiesta al 	controller, quest’ultimo poi, in base alla richiesta ricevuta, si 	occupa di mostrare una determinata </a:t>
            </a:r>
            <a:r>
              <a:rPr lang="it-IT" dirty="0" err="1"/>
              <a:t>view</a:t>
            </a:r>
            <a:r>
              <a:rPr lang="it-IT" dirty="0"/>
              <a:t> all’utente.</a:t>
            </a:r>
          </a:p>
        </p:txBody>
      </p:sp>
      <p:pic>
        <p:nvPicPr>
          <p:cNvPr id="4" name="Immagin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70618" y="3703784"/>
            <a:ext cx="3602903" cy="3013268"/>
          </a:xfrm>
          <a:prstGeom prst="rect">
            <a:avLst/>
          </a:prstGeom>
        </p:spPr>
      </p:pic>
    </p:spTree>
    <p:extLst>
      <p:ext uri="{BB962C8B-B14F-4D97-AF65-F5344CB8AC3E}">
        <p14:creationId xmlns:p14="http://schemas.microsoft.com/office/powerpoint/2010/main" val="19368805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6EB8DEDD-AC16-4532-8071-A9BBAFED4E0A}"/>
              </a:ext>
            </a:extLst>
          </p:cNvPr>
          <p:cNvSpPr>
            <a:spLocks noGrp="1"/>
          </p:cNvSpPr>
          <p:nvPr>
            <p:ph type="title"/>
          </p:nvPr>
        </p:nvSpPr>
        <p:spPr>
          <a:xfrm>
            <a:off x="1141412" y="0"/>
            <a:ext cx="9905998" cy="1478570"/>
          </a:xfrm>
        </p:spPr>
        <p:txBody>
          <a:bodyPr/>
          <a:lstStyle/>
          <a:p>
            <a:r>
              <a:rPr lang="it-IT" dirty="0">
                <a:solidFill>
                  <a:schemeClr val="tx1">
                    <a:lumMod val="95000"/>
                    <a:lumOff val="5000"/>
                  </a:schemeClr>
                </a:solidFill>
              </a:rPr>
              <a:t>Controller</a:t>
            </a:r>
          </a:p>
        </p:txBody>
      </p:sp>
      <p:sp>
        <p:nvSpPr>
          <p:cNvPr id="3" name="Segnaposto testo 2">
            <a:extLst>
              <a:ext uri="{FF2B5EF4-FFF2-40B4-BE49-F238E27FC236}">
                <a16:creationId xmlns:a16="http://schemas.microsoft.com/office/drawing/2014/main" xmlns="" id="{27526F02-F2C7-4210-B752-5BCEFB05918B}"/>
              </a:ext>
            </a:extLst>
          </p:cNvPr>
          <p:cNvSpPr>
            <a:spLocks noGrp="1"/>
          </p:cNvSpPr>
          <p:nvPr>
            <p:ph type="body" idx="1"/>
          </p:nvPr>
        </p:nvSpPr>
        <p:spPr>
          <a:xfrm>
            <a:off x="1141412" y="984105"/>
            <a:ext cx="9905999" cy="2352530"/>
          </a:xfrm>
        </p:spPr>
        <p:txBody>
          <a:bodyPr/>
          <a:lstStyle/>
          <a:p>
            <a:r>
              <a:rPr lang="it-IT" dirty="0"/>
              <a:t>Componente che funge da intermediario tra model e </a:t>
            </a:r>
            <a:r>
              <a:rPr lang="it-IT" dirty="0" err="1"/>
              <a:t>view</a:t>
            </a:r>
            <a:r>
              <a:rPr lang="it-IT" dirty="0"/>
              <a:t>. Riceve i comandi dell’utente (tramite </a:t>
            </a:r>
            <a:r>
              <a:rPr lang="it-IT" dirty="0" err="1"/>
              <a:t>view</a:t>
            </a:r>
            <a:r>
              <a:rPr lang="it-IT" dirty="0"/>
              <a:t>) e interagendo col model attua le modifiche richieste dall’utente. Dopodiché il model notifica il controller dei cambiamenti di stato apportati, il quale ricevuti gli aggiornamenti, si relaziona con la </a:t>
            </a:r>
            <a:r>
              <a:rPr lang="it-IT" dirty="0" err="1"/>
              <a:t>view</a:t>
            </a:r>
            <a:r>
              <a:rPr lang="it-IT" dirty="0"/>
              <a:t> cambiandone lo stato.</a:t>
            </a:r>
          </a:p>
          <a:p>
            <a:pPr marL="3775075" lvl="8" indent="0">
              <a:buNone/>
            </a:pPr>
            <a:r>
              <a:rPr lang="it-IT" dirty="0"/>
              <a:t>Sulla sinistra è raffigurato il pezzo di codice che descrive una </a:t>
            </a:r>
            <a:r>
              <a:rPr lang="it-IT" i="1" dirty="0"/>
              <a:t>delle</a:t>
            </a:r>
            <a:r>
              <a:rPr lang="it-IT" dirty="0"/>
              <a:t> classi controller utilizzate. Si tratta della classe </a:t>
            </a:r>
            <a:r>
              <a:rPr lang="it-IT" dirty="0" err="1"/>
              <a:t>DesktopController</a:t>
            </a:r>
            <a:r>
              <a:rPr lang="it-IT" dirty="0"/>
              <a:t> che è quella che gestisce in maggior modo le varie relazioni tra le classi model e le rispettive </a:t>
            </a:r>
            <a:r>
              <a:rPr lang="it-IT" dirty="0" err="1"/>
              <a:t>view</a:t>
            </a:r>
            <a:r>
              <a:rPr lang="it-IT" dirty="0"/>
              <a:t>. Viene creato un nuovo oggetto che costituirà la pagina home. Questo controller accede ai dati delle classi tramite gli attributi di tipo service (importati in precedenza). In questo modo </a:t>
            </a:r>
            <a:r>
              <a:rPr lang="it-IT" dirty="0" err="1"/>
              <a:t>DesktopController</a:t>
            </a:r>
            <a:r>
              <a:rPr lang="it-IT" dirty="0"/>
              <a:t> si </a:t>
            </a:r>
            <a:r>
              <a:rPr lang="it-IT" dirty="0" err="1"/>
              <a:t>relaziona,tramite</a:t>
            </a:r>
            <a:r>
              <a:rPr lang="it-IT" dirty="0"/>
              <a:t> un approccio di tipo repository-service, alle classi model, e per ogni attributo importato, crea una lista  relativa a quel dato, la quale verrà utilizzata poi come parametro nel metodo </a:t>
            </a:r>
            <a:r>
              <a:rPr lang="it-IT" dirty="0" err="1"/>
              <a:t>addObject</a:t>
            </a:r>
            <a:r>
              <a:rPr lang="it-IT" dirty="0"/>
              <a:t> dell’oggetto creato. Infine verrà restituito l’oggetto di tipo </a:t>
            </a:r>
            <a:r>
              <a:rPr lang="it-IT" dirty="0" err="1"/>
              <a:t>view</a:t>
            </a:r>
            <a:r>
              <a:rPr lang="it-IT" dirty="0"/>
              <a:t>  </a:t>
            </a:r>
            <a:r>
              <a:rPr lang="it-IT" dirty="0" err="1"/>
              <a:t>contenente,tutti</a:t>
            </a:r>
            <a:r>
              <a:rPr lang="it-IT" dirty="0"/>
              <a:t> i dati assegnati.</a:t>
            </a:r>
          </a:p>
          <a:p>
            <a:r>
              <a:rPr lang="it-IT" dirty="0"/>
              <a:t> </a:t>
            </a:r>
          </a:p>
        </p:txBody>
      </p:sp>
      <p:pic>
        <p:nvPicPr>
          <p:cNvPr id="5" name="Immagine 4">
            <a:extLst>
              <a:ext uri="{FF2B5EF4-FFF2-40B4-BE49-F238E27FC236}">
                <a16:creationId xmlns:a16="http://schemas.microsoft.com/office/drawing/2014/main" xmlns="" id="{50FAE561-1F2C-4364-A9F3-B16D209051A6}"/>
              </a:ext>
            </a:extLst>
          </p:cNvPr>
          <p:cNvPicPr>
            <a:picLocks noChangeAspect="1"/>
          </p:cNvPicPr>
          <p:nvPr/>
        </p:nvPicPr>
        <p:blipFill>
          <a:blip r:embed="rId2"/>
          <a:stretch>
            <a:fillRect/>
          </a:stretch>
        </p:blipFill>
        <p:spPr>
          <a:xfrm>
            <a:off x="193963" y="3336635"/>
            <a:ext cx="4697628" cy="3193473"/>
          </a:xfrm>
          <a:prstGeom prst="rect">
            <a:avLst/>
          </a:prstGeom>
        </p:spPr>
      </p:pic>
      <p:sp>
        <p:nvSpPr>
          <p:cNvPr id="6" name="CasellaDiTesto 5"/>
          <p:cNvSpPr txBox="1"/>
          <p:nvPr/>
        </p:nvSpPr>
        <p:spPr>
          <a:xfrm>
            <a:off x="4351049" y="6530108"/>
            <a:ext cx="10238870" cy="276999"/>
          </a:xfrm>
          <a:prstGeom prst="rect">
            <a:avLst/>
          </a:prstGeom>
          <a:noFill/>
        </p:spPr>
        <p:txBody>
          <a:bodyPr wrap="square" rtlCol="0">
            <a:spAutoFit/>
          </a:bodyPr>
          <a:lstStyle/>
          <a:p>
            <a:r>
              <a:rPr lang="it-IT" sz="1200" dirty="0">
                <a:solidFill>
                  <a:schemeClr val="bg1"/>
                </a:solidFill>
              </a:rPr>
              <a:t>Riferimento Codice integrale: https://github.com/noname930/Ingegneria-Del-Software/commits/master</a:t>
            </a:r>
          </a:p>
        </p:txBody>
      </p:sp>
    </p:spTree>
    <p:extLst>
      <p:ext uri="{BB962C8B-B14F-4D97-AF65-F5344CB8AC3E}">
        <p14:creationId xmlns:p14="http://schemas.microsoft.com/office/powerpoint/2010/main" val="29441070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xmlns="" id="{36CFEEBC-2563-4311-9241-950B7E1DAB27}"/>
              </a:ext>
            </a:extLst>
          </p:cNvPr>
          <p:cNvSpPr>
            <a:spLocks noGrp="1"/>
          </p:cNvSpPr>
          <p:nvPr>
            <p:ph type="title"/>
          </p:nvPr>
        </p:nvSpPr>
        <p:spPr>
          <a:xfrm>
            <a:off x="614941" y="0"/>
            <a:ext cx="3301278" cy="988609"/>
          </a:xfrm>
        </p:spPr>
        <p:txBody>
          <a:bodyPr/>
          <a:lstStyle/>
          <a:p>
            <a:r>
              <a:rPr lang="it-IT" dirty="0">
                <a:solidFill>
                  <a:schemeClr val="tx1">
                    <a:lumMod val="95000"/>
                    <a:lumOff val="5000"/>
                  </a:schemeClr>
                </a:solidFill>
              </a:rPr>
              <a:t>Spring Security</a:t>
            </a:r>
          </a:p>
        </p:txBody>
      </p:sp>
      <p:sp>
        <p:nvSpPr>
          <p:cNvPr id="3" name="Segnaposto testo 2">
            <a:extLst>
              <a:ext uri="{FF2B5EF4-FFF2-40B4-BE49-F238E27FC236}">
                <a16:creationId xmlns:a16="http://schemas.microsoft.com/office/drawing/2014/main" xmlns="" id="{3CBA3B74-72F4-416B-86F5-08DD2981A1B0}"/>
              </a:ext>
            </a:extLst>
          </p:cNvPr>
          <p:cNvSpPr>
            <a:spLocks noGrp="1"/>
          </p:cNvSpPr>
          <p:nvPr>
            <p:ph type="body" idx="1"/>
          </p:nvPr>
        </p:nvSpPr>
        <p:spPr>
          <a:xfrm>
            <a:off x="614941" y="790141"/>
            <a:ext cx="11041350" cy="2515100"/>
          </a:xfrm>
        </p:spPr>
        <p:txBody>
          <a:bodyPr/>
          <a:lstStyle/>
          <a:p>
            <a:pPr marL="38100" indent="0">
              <a:buNone/>
            </a:pPr>
            <a:r>
              <a:rPr lang="it-IT" dirty="0"/>
              <a:t>Uno dei framework utilizzati è Spring Security. Si occupa di gestire vari permessi</a:t>
            </a:r>
          </a:p>
          <a:p>
            <a:pPr marL="38100" indent="0">
              <a:buNone/>
            </a:pPr>
            <a:r>
              <a:rPr lang="it-IT" dirty="0"/>
              <a:t>ad esempio, se non si ha effettuato il login non è possibile visualizzare la pagina carrello o </a:t>
            </a:r>
            <a:r>
              <a:rPr lang="it-IT" dirty="0" err="1"/>
              <a:t>VisualizzaProfilo</a:t>
            </a:r>
            <a:r>
              <a:rPr lang="it-IT" dirty="0"/>
              <a:t>. Infatti se si tenta di accedere alle pagine dette da tastiera annotando il loro nome nella barra di indirizzi, si verrà reindirizzati alla pagina di login per effettuare prima l’accesso. 	</a:t>
            </a:r>
          </a:p>
          <a:p>
            <a:pPr marL="38100" indent="0">
              <a:buNone/>
            </a:pPr>
            <a:r>
              <a:rPr lang="it-IT" dirty="0"/>
              <a:t>						</a:t>
            </a:r>
            <a:r>
              <a:rPr lang="it-IT" sz="2000" dirty="0"/>
              <a:t>    A sinistra è mostrata la parte di che descrive i 						   vari permessi. Si  noti che per gestire tutti i 						   controlli c‘è stato utile sfruttare la classe </a:t>
            </a:r>
            <a:r>
              <a:rPr lang="it-IT" sz="2000" dirty="0" err="1"/>
              <a:t>Role</a:t>
            </a:r>
            <a:r>
              <a:rPr lang="it-IT" sz="2000" dirty="0"/>
              <a:t> 						   che individua il ruolo di un user(operatore 						   o admin). A seconda delle pagine si riservano i 						   permessi di accedere ad esse agli admin, agli 						   operatori o a tutti tramite i vari metodi 							   utilizzati.</a:t>
            </a:r>
            <a:r>
              <a:rPr lang="it-IT" dirty="0"/>
              <a:t>						                                                   					</a:t>
            </a:r>
          </a:p>
        </p:txBody>
      </p:sp>
      <p:pic>
        <p:nvPicPr>
          <p:cNvPr id="5" name="Immagine 4">
            <a:extLst>
              <a:ext uri="{FF2B5EF4-FFF2-40B4-BE49-F238E27FC236}">
                <a16:creationId xmlns:a16="http://schemas.microsoft.com/office/drawing/2014/main" xmlns="" id="{A43AEE90-E2B6-4884-8DD4-38D366FF5D30}"/>
              </a:ext>
            </a:extLst>
          </p:cNvPr>
          <p:cNvPicPr>
            <a:picLocks noChangeAspect="1"/>
          </p:cNvPicPr>
          <p:nvPr/>
        </p:nvPicPr>
        <p:blipFill>
          <a:blip r:embed="rId2"/>
          <a:stretch>
            <a:fillRect/>
          </a:stretch>
        </p:blipFill>
        <p:spPr>
          <a:xfrm>
            <a:off x="614941" y="3292765"/>
            <a:ext cx="5610368" cy="3428068"/>
          </a:xfrm>
          <a:prstGeom prst="rect">
            <a:avLst/>
          </a:prstGeom>
        </p:spPr>
      </p:pic>
      <p:sp>
        <p:nvSpPr>
          <p:cNvPr id="6" name="CasellaDiTesto 5"/>
          <p:cNvSpPr txBox="1"/>
          <p:nvPr/>
        </p:nvSpPr>
        <p:spPr>
          <a:xfrm>
            <a:off x="6135616" y="6596390"/>
            <a:ext cx="7134370" cy="246221"/>
          </a:xfrm>
          <a:prstGeom prst="rect">
            <a:avLst/>
          </a:prstGeom>
          <a:noFill/>
        </p:spPr>
        <p:txBody>
          <a:bodyPr wrap="square" rtlCol="0">
            <a:spAutoFit/>
          </a:bodyPr>
          <a:lstStyle/>
          <a:p>
            <a:r>
              <a:rPr lang="it-IT" sz="1000" dirty="0">
                <a:solidFill>
                  <a:schemeClr val="bg1"/>
                </a:solidFill>
              </a:rPr>
              <a:t>Riferimento Codice integrale: https://github.com/noname930/Ingegneria-Del-Software/commits/master</a:t>
            </a:r>
          </a:p>
        </p:txBody>
      </p:sp>
    </p:spTree>
    <p:extLst>
      <p:ext uri="{BB962C8B-B14F-4D97-AF65-F5344CB8AC3E}">
        <p14:creationId xmlns:p14="http://schemas.microsoft.com/office/powerpoint/2010/main" val="1827559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40"/>
          <p:cNvSpPr txBox="1">
            <a:spLocks noGrp="1"/>
          </p:cNvSpPr>
          <p:nvPr>
            <p:ph type="subTitle" idx="1"/>
          </p:nvPr>
        </p:nvSpPr>
        <p:spPr>
          <a:xfrm>
            <a:off x="4697505" y="184674"/>
            <a:ext cx="2510118" cy="937689"/>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lt2"/>
              </a:buClr>
              <a:buSzPts val="3500"/>
              <a:buFont typeface="Arial"/>
              <a:buNone/>
            </a:pPr>
            <a:r>
              <a:rPr lang="it-IT" sz="2800" b="1" i="0" u="none" strike="noStrike" cap="none">
                <a:solidFill>
                  <a:schemeClr val="lt2"/>
                </a:solidFill>
                <a:latin typeface="Questrial"/>
                <a:ea typeface="Questrial"/>
                <a:cs typeface="Questrial"/>
                <a:sym typeface="Questrial"/>
              </a:rPr>
              <a:t>JAVA SPRING</a:t>
            </a:r>
            <a:endParaRPr sz="2800" b="1" i="0" u="none" strike="noStrike" cap="none">
              <a:solidFill>
                <a:schemeClr val="lt2"/>
              </a:solidFill>
              <a:latin typeface="Questrial"/>
              <a:ea typeface="Questrial"/>
              <a:cs typeface="Questrial"/>
              <a:sym typeface="Questrial"/>
            </a:endParaRPr>
          </a:p>
        </p:txBody>
      </p:sp>
      <p:sp>
        <p:nvSpPr>
          <p:cNvPr id="364" name="Google Shape;364;p40"/>
          <p:cNvSpPr txBox="1">
            <a:spLocks noGrp="1"/>
          </p:cNvSpPr>
          <p:nvPr>
            <p:ph type="ctrTitle"/>
          </p:nvPr>
        </p:nvSpPr>
        <p:spPr>
          <a:xfrm>
            <a:off x="514572" y="1252615"/>
            <a:ext cx="10937199" cy="338592"/>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chemeClr val="lt1"/>
              </a:buClr>
              <a:buSzPts val="1600"/>
              <a:buFont typeface="Questrial"/>
              <a:buNone/>
            </a:pPr>
            <a:r>
              <a:rPr lang="it-IT" sz="1600" b="0" i="0" u="none" strike="noStrike" cap="none" dirty="0">
                <a:solidFill>
                  <a:schemeClr val="lt1"/>
                </a:solidFill>
                <a:latin typeface="Questrial"/>
                <a:ea typeface="Questrial"/>
                <a:cs typeface="Questrial"/>
                <a:sym typeface="Questrial"/>
              </a:rPr>
              <a:t>JAVA SPRING È UN FRAMEWORK OPEN SOURCE NATO CON L’INTENTO DI GESTIRE LA COMPLESSITÀ NELLO SVILUPPO DI APPLICAZIONI ENTERPRISE. </a:t>
            </a:r>
            <a:endParaRPr sz="1600" b="0" i="0" u="none" strike="noStrike" cap="none" dirty="0">
              <a:solidFill>
                <a:schemeClr val="lt1"/>
              </a:solidFill>
              <a:latin typeface="Questrial"/>
              <a:ea typeface="Questrial"/>
              <a:cs typeface="Questrial"/>
              <a:sym typeface="Questrial"/>
            </a:endParaRPr>
          </a:p>
        </p:txBody>
      </p:sp>
      <p:sp>
        <p:nvSpPr>
          <p:cNvPr id="365" name="Google Shape;365;p40"/>
          <p:cNvSpPr/>
          <p:nvPr/>
        </p:nvSpPr>
        <p:spPr>
          <a:xfrm>
            <a:off x="514572" y="2060052"/>
            <a:ext cx="11163077" cy="3293209"/>
          </a:xfrm>
          <a:prstGeom prst="rect">
            <a:avLst/>
          </a:prstGeom>
          <a:noFill/>
          <a:ln>
            <a:noFill/>
          </a:ln>
        </p:spPr>
        <p:txBody>
          <a:bodyPr spcFirstLastPara="1" wrap="square" lIns="91425" tIns="45700" rIns="91425" bIns="45700" anchor="t" anchorCtr="0">
            <a:noAutofit/>
          </a:bodyPr>
          <a:lstStyle/>
          <a:p>
            <a:pPr marL="0" marR="0" lvl="0" indent="-101600" algn="l" rtl="0">
              <a:spcBef>
                <a:spcPts val="0"/>
              </a:spcBef>
              <a:spcAft>
                <a:spcPts val="0"/>
              </a:spcAft>
              <a:buClr>
                <a:srgbClr val="000000"/>
              </a:buClr>
              <a:buSzPts val="1600"/>
              <a:buFont typeface="Arial"/>
              <a:buChar char="•"/>
            </a:pPr>
            <a:r>
              <a:rPr lang="it-IT" sz="1600" b="1" i="0" dirty="0">
                <a:solidFill>
                  <a:schemeClr val="bg1"/>
                </a:solidFill>
                <a:latin typeface="Questrial"/>
                <a:ea typeface="Questrial"/>
                <a:cs typeface="Questrial"/>
                <a:sym typeface="Questrial"/>
              </a:rPr>
              <a:t>È un </a:t>
            </a:r>
            <a:r>
              <a:rPr lang="it-IT" sz="1600" b="1" i="0" dirty="0" err="1">
                <a:solidFill>
                  <a:schemeClr val="bg1"/>
                </a:solidFill>
                <a:latin typeface="Questrial"/>
                <a:ea typeface="Questrial"/>
                <a:cs typeface="Questrial"/>
                <a:sym typeface="Questrial"/>
              </a:rPr>
              <a:t>framework</a:t>
            </a:r>
            <a:r>
              <a:rPr lang="it-IT" sz="1600" b="1" i="0" dirty="0">
                <a:solidFill>
                  <a:schemeClr val="bg1"/>
                </a:solidFill>
                <a:latin typeface="Questrial"/>
                <a:ea typeface="Questrial"/>
                <a:cs typeface="Questrial"/>
                <a:sym typeface="Questrial"/>
              </a:rPr>
              <a:t> “leggero” :</a:t>
            </a:r>
            <a:r>
              <a:rPr lang="it-IT" sz="1600" b="0" i="0" dirty="0">
                <a:solidFill>
                  <a:schemeClr val="bg1"/>
                </a:solidFill>
                <a:latin typeface="Questrial"/>
                <a:ea typeface="Questrial"/>
                <a:cs typeface="Questrial"/>
                <a:sym typeface="Questrial"/>
              </a:rPr>
              <a:t> grazie alla sua architettura estremamente modulare </a:t>
            </a:r>
            <a:r>
              <a:rPr lang="it-IT" sz="1600" b="0" i="0" dirty="0" err="1">
                <a:solidFill>
                  <a:schemeClr val="bg1"/>
                </a:solidFill>
                <a:latin typeface="Questrial"/>
                <a:ea typeface="Questrial"/>
                <a:cs typeface="Questrial"/>
                <a:sym typeface="Questrial"/>
              </a:rPr>
              <a:t>é</a:t>
            </a:r>
            <a:r>
              <a:rPr lang="it-IT" sz="1600" b="0" i="0" dirty="0">
                <a:solidFill>
                  <a:schemeClr val="bg1"/>
                </a:solidFill>
                <a:latin typeface="Questrial"/>
                <a:ea typeface="Questrial"/>
                <a:cs typeface="Questrial"/>
                <a:sym typeface="Questrial"/>
              </a:rPr>
              <a:t> possibile utilizzarlo nella sua interezza o solo in parte. L’adozione di Spring in un progetto è molto semplice, può avvenire in maniera incrementale e non ne sconvolge l’architettura esistente. Questa sua peculiarità ne permette anche una facile integrazione con altri </a:t>
            </a:r>
            <a:r>
              <a:rPr lang="it-IT" sz="1600" b="0" i="0" dirty="0" err="1">
                <a:solidFill>
                  <a:schemeClr val="bg1"/>
                </a:solidFill>
                <a:latin typeface="Questrial"/>
                <a:ea typeface="Questrial"/>
                <a:cs typeface="Questrial"/>
                <a:sym typeface="Questrial"/>
              </a:rPr>
              <a:t>framework</a:t>
            </a:r>
            <a:r>
              <a:rPr lang="it-IT" sz="1600" b="0" i="0" dirty="0">
                <a:solidFill>
                  <a:schemeClr val="bg1"/>
                </a:solidFill>
                <a:latin typeface="Questrial"/>
                <a:ea typeface="Questrial"/>
                <a:cs typeface="Questrial"/>
                <a:sym typeface="Questrial"/>
              </a:rPr>
              <a:t> esistenti, come ad esempio </a:t>
            </a:r>
            <a:r>
              <a:rPr lang="it-IT" sz="1600" b="0" i="0" dirty="0" err="1">
                <a:solidFill>
                  <a:schemeClr val="bg1"/>
                </a:solidFill>
                <a:latin typeface="Questrial"/>
                <a:ea typeface="Questrial"/>
                <a:cs typeface="Questrial"/>
                <a:sym typeface="Questrial"/>
              </a:rPr>
              <a:t>Struts</a:t>
            </a:r>
            <a:r>
              <a:rPr lang="it-IT" sz="1600" b="0" i="0" dirty="0">
                <a:solidFill>
                  <a:schemeClr val="bg1"/>
                </a:solidFill>
                <a:latin typeface="Questrial"/>
                <a:ea typeface="Questrial"/>
                <a:cs typeface="Questrial"/>
                <a:sym typeface="Questrial"/>
              </a:rPr>
              <a:t>.</a:t>
            </a:r>
            <a:endParaRPr dirty="0">
              <a:solidFill>
                <a:schemeClr val="bg1"/>
              </a:solidFill>
            </a:endParaRPr>
          </a:p>
          <a:p>
            <a:pPr marL="0" marR="0" lvl="0" indent="-101600" algn="l" rtl="0">
              <a:spcBef>
                <a:spcPts val="0"/>
              </a:spcBef>
              <a:spcAft>
                <a:spcPts val="0"/>
              </a:spcAft>
              <a:buClr>
                <a:srgbClr val="000000"/>
              </a:buClr>
              <a:buSzPts val="1600"/>
              <a:buFont typeface="Arial"/>
              <a:buChar char="•"/>
            </a:pPr>
            <a:r>
              <a:rPr lang="it-IT" sz="1600" b="1" i="0" dirty="0">
                <a:solidFill>
                  <a:schemeClr val="bg1"/>
                </a:solidFill>
                <a:latin typeface="Questrial"/>
                <a:ea typeface="Questrial"/>
                <a:cs typeface="Questrial"/>
                <a:sym typeface="Questrial"/>
              </a:rPr>
              <a:t>Spring è un </a:t>
            </a:r>
            <a:r>
              <a:rPr lang="it-IT" sz="1600" b="1" i="0" dirty="0" err="1">
                <a:solidFill>
                  <a:schemeClr val="bg1"/>
                </a:solidFill>
                <a:latin typeface="Questrial"/>
                <a:ea typeface="Questrial"/>
                <a:cs typeface="Questrial"/>
                <a:sym typeface="Questrial"/>
              </a:rPr>
              <a:t>lightweight</a:t>
            </a:r>
            <a:r>
              <a:rPr lang="it-IT" sz="1600" b="1" i="0" dirty="0">
                <a:solidFill>
                  <a:schemeClr val="bg1"/>
                </a:solidFill>
                <a:latin typeface="Questrial"/>
                <a:ea typeface="Questrial"/>
                <a:cs typeface="Questrial"/>
                <a:sym typeface="Questrial"/>
              </a:rPr>
              <a:t> container</a:t>
            </a:r>
            <a:r>
              <a:rPr lang="it-IT" sz="1600" b="0" i="0" dirty="0">
                <a:solidFill>
                  <a:schemeClr val="bg1"/>
                </a:solidFill>
                <a:latin typeface="Questrial"/>
                <a:ea typeface="Questrial"/>
                <a:cs typeface="Questrial"/>
                <a:sym typeface="Questrial"/>
              </a:rPr>
              <a:t> e si propone come alternativa/complemento a J2EE. A differenza di quest’ultimo, Spring propone un modello più semplice e leggero (soprattutto rispetto ad EJB) per lo sviluppo di entità di business. Tale semplicità è rafforzata dall’utilizzo di tecnologie come l’</a:t>
            </a:r>
            <a:r>
              <a:rPr lang="it-IT" sz="1600" b="0" i="0" dirty="0" err="1">
                <a:solidFill>
                  <a:schemeClr val="bg1"/>
                </a:solidFill>
                <a:latin typeface="Questrial"/>
                <a:ea typeface="Questrial"/>
                <a:cs typeface="Questrial"/>
                <a:sym typeface="Questrial"/>
              </a:rPr>
              <a:t>Inversion</a:t>
            </a:r>
            <a:r>
              <a:rPr lang="it-IT" sz="1600" b="0" i="0" dirty="0">
                <a:solidFill>
                  <a:schemeClr val="bg1"/>
                </a:solidFill>
                <a:latin typeface="Questrial"/>
                <a:ea typeface="Questrial"/>
                <a:cs typeface="Questrial"/>
                <a:sym typeface="Questrial"/>
              </a:rPr>
              <a:t> of Control e l’</a:t>
            </a:r>
            <a:r>
              <a:rPr lang="it-IT" sz="1600" b="0" i="0" dirty="0" err="1">
                <a:solidFill>
                  <a:schemeClr val="bg1"/>
                </a:solidFill>
                <a:latin typeface="Questrial"/>
                <a:ea typeface="Questrial"/>
                <a:cs typeface="Questrial"/>
                <a:sym typeface="Questrial"/>
              </a:rPr>
              <a:t>Aspect</a:t>
            </a:r>
            <a:r>
              <a:rPr lang="it-IT" sz="1600" b="0" i="0" dirty="0">
                <a:solidFill>
                  <a:schemeClr val="bg1"/>
                </a:solidFill>
                <a:latin typeface="Questrial"/>
                <a:ea typeface="Questrial"/>
                <a:cs typeface="Questrial"/>
                <a:sym typeface="Questrial"/>
              </a:rPr>
              <a:t> </a:t>
            </a:r>
            <a:r>
              <a:rPr lang="it-IT" sz="1600" b="0" i="0" dirty="0" err="1">
                <a:solidFill>
                  <a:schemeClr val="bg1"/>
                </a:solidFill>
                <a:latin typeface="Questrial"/>
                <a:ea typeface="Questrial"/>
                <a:cs typeface="Questrial"/>
                <a:sym typeface="Questrial"/>
              </a:rPr>
              <a:t>Oriented</a:t>
            </a:r>
            <a:r>
              <a:rPr lang="it-IT" sz="1600" b="0" i="0" dirty="0">
                <a:solidFill>
                  <a:schemeClr val="bg1"/>
                </a:solidFill>
                <a:latin typeface="Questrial"/>
                <a:ea typeface="Questrial"/>
                <a:cs typeface="Questrial"/>
                <a:sym typeface="Questrial"/>
              </a:rPr>
              <a:t> che danno maggiore spessore al </a:t>
            </a:r>
            <a:r>
              <a:rPr lang="it-IT" sz="1600" b="0" i="0" dirty="0" err="1">
                <a:solidFill>
                  <a:schemeClr val="bg1"/>
                </a:solidFill>
                <a:latin typeface="Questrial"/>
                <a:ea typeface="Questrial"/>
                <a:cs typeface="Questrial"/>
                <a:sym typeface="Questrial"/>
              </a:rPr>
              <a:t>framework</a:t>
            </a:r>
            <a:r>
              <a:rPr lang="it-IT" sz="1600" b="0" i="0" dirty="0">
                <a:solidFill>
                  <a:schemeClr val="bg1"/>
                </a:solidFill>
                <a:latin typeface="Questrial"/>
                <a:ea typeface="Questrial"/>
                <a:cs typeface="Questrial"/>
                <a:sym typeface="Questrial"/>
              </a:rPr>
              <a:t> e favoriscono la focalizzazione dello sviluppatore sulle logica applicativa essenziale.</a:t>
            </a:r>
            <a:endParaRPr dirty="0">
              <a:solidFill>
                <a:schemeClr val="bg1"/>
              </a:solidFill>
            </a:endParaRPr>
          </a:p>
          <a:p>
            <a:pPr marL="0" marR="0" lvl="0" indent="-101600" algn="l" rtl="0">
              <a:spcBef>
                <a:spcPts val="0"/>
              </a:spcBef>
              <a:spcAft>
                <a:spcPts val="0"/>
              </a:spcAft>
              <a:buClr>
                <a:srgbClr val="000000"/>
              </a:buClr>
              <a:buSzPts val="1600"/>
              <a:buFont typeface="Arial"/>
              <a:buChar char="•"/>
            </a:pPr>
            <a:r>
              <a:rPr lang="it-IT" sz="1600" b="0" i="0" dirty="0">
                <a:solidFill>
                  <a:schemeClr val="bg1"/>
                </a:solidFill>
                <a:latin typeface="Questrial"/>
                <a:ea typeface="Questrial"/>
                <a:cs typeface="Questrial"/>
                <a:sym typeface="Questrial"/>
              </a:rPr>
              <a:t>A differenza di molti </a:t>
            </a:r>
            <a:r>
              <a:rPr lang="it-IT" sz="1600" b="0" i="0" dirty="0" err="1">
                <a:solidFill>
                  <a:schemeClr val="bg1"/>
                </a:solidFill>
                <a:latin typeface="Questrial"/>
                <a:ea typeface="Questrial"/>
                <a:cs typeface="Questrial"/>
                <a:sym typeface="Questrial"/>
              </a:rPr>
              <a:t>framework</a:t>
            </a:r>
            <a:r>
              <a:rPr lang="it-IT" sz="1600" b="0" i="0" dirty="0">
                <a:solidFill>
                  <a:schemeClr val="bg1"/>
                </a:solidFill>
                <a:latin typeface="Questrial"/>
                <a:ea typeface="Questrial"/>
                <a:cs typeface="Questrial"/>
                <a:sym typeface="Questrial"/>
              </a:rPr>
              <a:t> che si concentrano maggiormente nel fornire soluzioni a problemi specifici, Spring mette a disposizione </a:t>
            </a:r>
            <a:r>
              <a:rPr lang="it-IT" sz="1600" b="1" i="0" dirty="0">
                <a:solidFill>
                  <a:schemeClr val="bg1"/>
                </a:solidFill>
                <a:latin typeface="Questrial"/>
                <a:ea typeface="Questrial"/>
                <a:cs typeface="Questrial"/>
                <a:sym typeface="Questrial"/>
              </a:rPr>
              <a:t>una serie completa di strumenti</a:t>
            </a:r>
            <a:r>
              <a:rPr lang="it-IT" sz="1600" b="0" i="0" dirty="0">
                <a:solidFill>
                  <a:schemeClr val="bg1"/>
                </a:solidFill>
                <a:latin typeface="Questrial"/>
                <a:ea typeface="Questrial"/>
                <a:cs typeface="Questrial"/>
                <a:sym typeface="Questrial"/>
              </a:rPr>
              <a:t> atti a gestire l’intera complessità di un progetto software. Spring fornisce un approccio semplificato alla maggior parte dei problemi ricorrenti nello sviluppo software (accesso al database, gestione delle dipendenze, </a:t>
            </a:r>
            <a:r>
              <a:rPr lang="it-IT" sz="1600" b="0" i="0" dirty="0" err="1">
                <a:solidFill>
                  <a:schemeClr val="bg1"/>
                </a:solidFill>
                <a:latin typeface="Questrial"/>
                <a:ea typeface="Questrial"/>
                <a:cs typeface="Questrial"/>
                <a:sym typeface="Questrial"/>
              </a:rPr>
              <a:t>testing</a:t>
            </a:r>
            <a:r>
              <a:rPr lang="it-IT" sz="1600" b="0" i="0" dirty="0">
                <a:solidFill>
                  <a:schemeClr val="bg1"/>
                </a:solidFill>
                <a:latin typeface="Questrial"/>
                <a:ea typeface="Questrial"/>
                <a:cs typeface="Questrial"/>
                <a:sym typeface="Questrial"/>
              </a:rPr>
              <a:t>, etc.), è un </a:t>
            </a:r>
            <a:r>
              <a:rPr lang="it-IT" sz="1600" b="0" i="0" dirty="0" err="1">
                <a:solidFill>
                  <a:schemeClr val="bg1"/>
                </a:solidFill>
                <a:latin typeface="Questrial"/>
                <a:ea typeface="Questrial"/>
                <a:cs typeface="Questrial"/>
                <a:sym typeface="Questrial"/>
              </a:rPr>
              <a:t>framework</a:t>
            </a:r>
            <a:r>
              <a:rPr lang="it-IT" sz="1600" b="0" i="0" dirty="0">
                <a:solidFill>
                  <a:schemeClr val="bg1"/>
                </a:solidFill>
                <a:latin typeface="Questrial"/>
                <a:ea typeface="Questrial"/>
                <a:cs typeface="Questrial"/>
                <a:sym typeface="Questrial"/>
              </a:rPr>
              <a:t> nato con la concezione che il </a:t>
            </a:r>
            <a:r>
              <a:rPr lang="it-IT" sz="1600" b="1" i="0" dirty="0">
                <a:solidFill>
                  <a:schemeClr val="bg1"/>
                </a:solidFill>
                <a:latin typeface="Questrial"/>
                <a:ea typeface="Questrial"/>
                <a:cs typeface="Questrial"/>
                <a:sym typeface="Questrial"/>
              </a:rPr>
              <a:t>codice di qualità debba essere facilmente testato</a:t>
            </a:r>
            <a:r>
              <a:rPr lang="it-IT" sz="1600" b="0" i="0" dirty="0">
                <a:solidFill>
                  <a:schemeClr val="bg1"/>
                </a:solidFill>
                <a:latin typeface="Questrial"/>
                <a:ea typeface="Questrial"/>
                <a:cs typeface="Questrial"/>
                <a:sym typeface="Questrial"/>
              </a:rPr>
              <a:t>. Questa filosofia fa sì che, con Spring, sia molto facile testare il codice e, grazie a questa peculiarità, il </a:t>
            </a:r>
            <a:r>
              <a:rPr lang="it-IT" sz="1600" b="0" i="0" dirty="0" err="1">
                <a:solidFill>
                  <a:schemeClr val="bg1"/>
                </a:solidFill>
                <a:latin typeface="Questrial"/>
                <a:ea typeface="Questrial"/>
                <a:cs typeface="Questrial"/>
                <a:sym typeface="Questrial"/>
              </a:rPr>
              <a:t>framework</a:t>
            </a:r>
            <a:r>
              <a:rPr lang="it-IT" sz="1600" b="0" i="0" dirty="0">
                <a:solidFill>
                  <a:schemeClr val="bg1"/>
                </a:solidFill>
                <a:latin typeface="Questrial"/>
                <a:ea typeface="Questrial"/>
                <a:cs typeface="Questrial"/>
                <a:sym typeface="Questrial"/>
              </a:rPr>
              <a:t> si è ritagliato uno spazio importante in quegli ambiti dove il </a:t>
            </a:r>
            <a:r>
              <a:rPr lang="it-IT" sz="1600" b="0" i="0" dirty="0" err="1">
                <a:solidFill>
                  <a:schemeClr val="bg1"/>
                </a:solidFill>
                <a:latin typeface="Questrial"/>
                <a:ea typeface="Questrial"/>
                <a:cs typeface="Questrial"/>
                <a:sym typeface="Questrial"/>
              </a:rPr>
              <a:t>testing</a:t>
            </a:r>
            <a:r>
              <a:rPr lang="it-IT" sz="1600" b="0" i="0" dirty="0">
                <a:solidFill>
                  <a:schemeClr val="bg1"/>
                </a:solidFill>
                <a:latin typeface="Questrial"/>
                <a:ea typeface="Questrial"/>
                <a:cs typeface="Questrial"/>
                <a:sym typeface="Questrial"/>
              </a:rPr>
              <a:t> è considerato parte fondamentale del progetto software.</a:t>
            </a:r>
            <a:endParaRPr sz="1600" b="0" i="0" dirty="0">
              <a:solidFill>
                <a:schemeClr val="bg1"/>
              </a:solidFill>
              <a:latin typeface="Questrial"/>
              <a:ea typeface="Questrial"/>
              <a:cs typeface="Questrial"/>
              <a:sym typeface="Questrial"/>
            </a:endParaRPr>
          </a:p>
        </p:txBody>
      </p:sp>
    </p:spTree>
  </p:cSld>
  <p:clrMapOvr>
    <a:masterClrMapping/>
  </p:clrMapOvr>
  <mc:AlternateContent xmlns:mc="http://schemas.openxmlformats.org/markup-compatibility/2006" xmlns:p14="http://schemas.microsoft.com/office/powerpoint/2010/main">
    <mc:Choice Requires="p14">
      <p:transition p14:dur="1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41"/>
          <p:cNvSpPr/>
          <p:nvPr/>
        </p:nvSpPr>
        <p:spPr>
          <a:xfrm>
            <a:off x="450273" y="563756"/>
            <a:ext cx="11094028" cy="52322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400" b="0" i="0" dirty="0">
                <a:solidFill>
                  <a:schemeClr val="bg1"/>
                </a:solidFill>
                <a:latin typeface="Questrial"/>
                <a:ea typeface="Questrial"/>
                <a:cs typeface="Questrial"/>
                <a:sym typeface="Questrial"/>
              </a:rPr>
              <a:t>Uno dei principali vantaggi offerti da Spring è quello di poter </a:t>
            </a:r>
            <a:r>
              <a:rPr lang="it-IT" sz="1400" b="1" i="0" dirty="0">
                <a:solidFill>
                  <a:schemeClr val="tx1"/>
                </a:solidFill>
                <a:latin typeface="Questrial"/>
                <a:ea typeface="Questrial"/>
                <a:cs typeface="Questrial"/>
                <a:sym typeface="Questrial"/>
              </a:rPr>
              <a:t>escludere le parti del </a:t>
            </a:r>
            <a:r>
              <a:rPr lang="it-IT" sz="1400" b="1" i="0" dirty="0" err="1">
                <a:solidFill>
                  <a:schemeClr val="tx1"/>
                </a:solidFill>
                <a:latin typeface="Questrial"/>
                <a:ea typeface="Questrial"/>
                <a:cs typeface="Questrial"/>
                <a:sym typeface="Questrial"/>
              </a:rPr>
              <a:t>framework</a:t>
            </a:r>
            <a:r>
              <a:rPr lang="it-IT" sz="1400" b="1" i="0" dirty="0">
                <a:solidFill>
                  <a:schemeClr val="tx1"/>
                </a:solidFill>
                <a:latin typeface="Questrial"/>
                <a:ea typeface="Questrial"/>
                <a:cs typeface="Questrial"/>
                <a:sym typeface="Questrial"/>
              </a:rPr>
              <a:t> non necessarie all’applicazione</a:t>
            </a:r>
            <a:r>
              <a:rPr lang="it-IT" sz="1400" b="0" i="0" dirty="0">
                <a:solidFill>
                  <a:schemeClr val="bg1"/>
                </a:solidFill>
                <a:latin typeface="Questrial"/>
                <a:ea typeface="Questrial"/>
                <a:cs typeface="Questrial"/>
                <a:sym typeface="Questrial"/>
              </a:rPr>
              <a:t> che si sta sviluppando, includendo esclusivamente quelle utili. Questo è possibile grazie all’architettura modulare di Spring che è composta principalmente da cinque livelli.</a:t>
            </a:r>
            <a:endParaRPr sz="1400" dirty="0">
              <a:solidFill>
                <a:schemeClr val="bg1"/>
              </a:solidFill>
              <a:latin typeface="Questrial"/>
              <a:ea typeface="Questrial"/>
              <a:cs typeface="Questrial"/>
              <a:sym typeface="Questrial"/>
            </a:endParaRPr>
          </a:p>
        </p:txBody>
      </p:sp>
      <p:pic>
        <p:nvPicPr>
          <p:cNvPr id="371" name="Google Shape;371;p41"/>
          <p:cNvPicPr preferRelativeResize="0"/>
          <p:nvPr/>
        </p:nvPicPr>
        <p:blipFill rotWithShape="1">
          <a:blip r:embed="rId3">
            <a:alphaModFix/>
          </a:blip>
          <a:srcRect/>
          <a:stretch/>
        </p:blipFill>
        <p:spPr>
          <a:xfrm>
            <a:off x="211282" y="1672937"/>
            <a:ext cx="4980590" cy="4873094"/>
          </a:xfrm>
          <a:prstGeom prst="rect">
            <a:avLst/>
          </a:prstGeom>
          <a:noFill/>
          <a:ln>
            <a:noFill/>
          </a:ln>
        </p:spPr>
      </p:pic>
      <p:sp>
        <p:nvSpPr>
          <p:cNvPr id="372" name="Google Shape;372;p41"/>
          <p:cNvSpPr/>
          <p:nvPr/>
        </p:nvSpPr>
        <p:spPr>
          <a:xfrm>
            <a:off x="5448301" y="1672937"/>
            <a:ext cx="6096000" cy="184665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600" b="1" i="0" dirty="0">
                <a:solidFill>
                  <a:srgbClr val="000000"/>
                </a:solidFill>
                <a:latin typeface="Questrial"/>
                <a:ea typeface="Questrial"/>
                <a:cs typeface="Questrial"/>
                <a:sym typeface="Questrial"/>
              </a:rPr>
              <a:t>Core Container</a:t>
            </a:r>
            <a:endParaRPr dirty="0"/>
          </a:p>
          <a:p>
            <a:pPr marL="0" marR="0" lvl="0" indent="0" algn="l" rtl="0">
              <a:spcBef>
                <a:spcPts val="0"/>
              </a:spcBef>
              <a:spcAft>
                <a:spcPts val="0"/>
              </a:spcAft>
              <a:buNone/>
            </a:pPr>
            <a:r>
              <a:rPr lang="it-IT" sz="1400" b="0" i="0" dirty="0">
                <a:solidFill>
                  <a:schemeClr val="bg1"/>
                </a:solidFill>
                <a:latin typeface="Questrial"/>
                <a:ea typeface="Questrial"/>
                <a:cs typeface="Questrial"/>
                <a:sym typeface="Questrial"/>
              </a:rPr>
              <a:t>Rappresenta la parte principale di Spring e sopra di esso è costruito l’intero </a:t>
            </a:r>
            <a:r>
              <a:rPr lang="it-IT" sz="1400" b="0" i="0" dirty="0" err="1">
                <a:solidFill>
                  <a:schemeClr val="bg1"/>
                </a:solidFill>
                <a:latin typeface="Questrial"/>
                <a:ea typeface="Questrial"/>
                <a:cs typeface="Questrial"/>
                <a:sym typeface="Questrial"/>
              </a:rPr>
              <a:t>framework</a:t>
            </a:r>
            <a:r>
              <a:rPr lang="it-IT" sz="1400" b="0" i="0" dirty="0">
                <a:solidFill>
                  <a:schemeClr val="bg1"/>
                </a:solidFill>
                <a:latin typeface="Questrial"/>
                <a:ea typeface="Questrial"/>
                <a:cs typeface="Questrial"/>
                <a:sym typeface="Questrial"/>
              </a:rPr>
              <a:t>. </a:t>
            </a:r>
            <a:r>
              <a:rPr lang="it-IT" sz="1400" b="1" i="0" dirty="0">
                <a:solidFill>
                  <a:schemeClr val="bg1"/>
                </a:solidFill>
                <a:latin typeface="Questrial"/>
                <a:ea typeface="Questrial"/>
                <a:cs typeface="Questrial"/>
                <a:sym typeface="Questrial"/>
              </a:rPr>
              <a:t>I moduli di Core e </a:t>
            </a:r>
            <a:r>
              <a:rPr lang="it-IT" sz="1400" b="1" i="0" dirty="0" err="1">
                <a:solidFill>
                  <a:schemeClr val="bg1"/>
                </a:solidFill>
                <a:latin typeface="Questrial"/>
                <a:ea typeface="Questrial"/>
                <a:cs typeface="Questrial"/>
                <a:sym typeface="Questrial"/>
              </a:rPr>
              <a:t>Beans</a:t>
            </a:r>
            <a:r>
              <a:rPr lang="it-IT" sz="1400" b="0" i="0" dirty="0">
                <a:solidFill>
                  <a:schemeClr val="bg1"/>
                </a:solidFill>
                <a:latin typeface="Questrial"/>
                <a:ea typeface="Questrial"/>
                <a:cs typeface="Questrial"/>
                <a:sym typeface="Questrial"/>
              </a:rPr>
              <a:t> sono responsabili delle funzionalità di </a:t>
            </a:r>
            <a:r>
              <a:rPr lang="it-IT" sz="1400" b="0" i="1" dirty="0" err="1">
                <a:solidFill>
                  <a:schemeClr val="bg1"/>
                </a:solidFill>
                <a:latin typeface="Questrial"/>
                <a:ea typeface="Questrial"/>
                <a:cs typeface="Questrial"/>
                <a:sym typeface="Questrial"/>
              </a:rPr>
              <a:t>Inversion</a:t>
            </a:r>
            <a:r>
              <a:rPr lang="it-IT" sz="1400" b="0" i="1" dirty="0">
                <a:solidFill>
                  <a:schemeClr val="bg1"/>
                </a:solidFill>
                <a:latin typeface="Questrial"/>
                <a:ea typeface="Questrial"/>
                <a:cs typeface="Questrial"/>
                <a:sym typeface="Questrial"/>
              </a:rPr>
              <a:t> Of Control (</a:t>
            </a:r>
            <a:r>
              <a:rPr lang="it-IT" sz="1400" b="0" i="1" dirty="0" err="1">
                <a:solidFill>
                  <a:schemeClr val="bg1"/>
                </a:solidFill>
                <a:latin typeface="Questrial"/>
                <a:ea typeface="Questrial"/>
                <a:cs typeface="Questrial"/>
                <a:sym typeface="Questrial"/>
              </a:rPr>
              <a:t>IoC</a:t>
            </a:r>
            <a:r>
              <a:rPr lang="it-IT" sz="1400" b="0" i="1" dirty="0">
                <a:solidFill>
                  <a:schemeClr val="bg1"/>
                </a:solidFill>
                <a:latin typeface="Questrial"/>
                <a:ea typeface="Questrial"/>
                <a:cs typeface="Questrial"/>
                <a:sym typeface="Questrial"/>
              </a:rPr>
              <a:t>)</a:t>
            </a:r>
            <a:r>
              <a:rPr lang="it-IT" sz="1400" b="0" i="0" dirty="0">
                <a:solidFill>
                  <a:schemeClr val="bg1"/>
                </a:solidFill>
                <a:latin typeface="Questrial"/>
                <a:ea typeface="Questrial"/>
                <a:cs typeface="Questrial"/>
                <a:sym typeface="Questrial"/>
              </a:rPr>
              <a:t> e </a:t>
            </a:r>
            <a:r>
              <a:rPr lang="it-IT" sz="1400" b="0" i="1" dirty="0" err="1">
                <a:solidFill>
                  <a:schemeClr val="bg1"/>
                </a:solidFill>
                <a:latin typeface="Questrial"/>
                <a:ea typeface="Questrial"/>
                <a:cs typeface="Questrial"/>
                <a:sym typeface="Questrial"/>
              </a:rPr>
              <a:t>Dependency</a:t>
            </a:r>
            <a:r>
              <a:rPr lang="it-IT" sz="1400" b="0" i="1" dirty="0">
                <a:solidFill>
                  <a:schemeClr val="bg1"/>
                </a:solidFill>
                <a:latin typeface="Questrial"/>
                <a:ea typeface="Questrial"/>
                <a:cs typeface="Questrial"/>
                <a:sym typeface="Questrial"/>
              </a:rPr>
              <a:t> </a:t>
            </a:r>
            <a:r>
              <a:rPr lang="it-IT" sz="1400" b="0" i="1" dirty="0" err="1">
                <a:solidFill>
                  <a:schemeClr val="bg1"/>
                </a:solidFill>
                <a:latin typeface="Questrial"/>
                <a:ea typeface="Questrial"/>
                <a:cs typeface="Questrial"/>
                <a:sym typeface="Questrial"/>
              </a:rPr>
              <a:t>Injection</a:t>
            </a:r>
            <a:r>
              <a:rPr lang="it-IT" sz="1400" b="0" i="0" dirty="0">
                <a:solidFill>
                  <a:schemeClr val="bg1"/>
                </a:solidFill>
                <a:latin typeface="Questrial"/>
                <a:ea typeface="Questrial"/>
                <a:cs typeface="Questrial"/>
                <a:sym typeface="Questrial"/>
              </a:rPr>
              <a:t> ed hanno come compito principale la creazione, gestione e manipolazione di oggetti di qualsiasi natura che, in Spring, vengono detti </a:t>
            </a:r>
            <a:r>
              <a:rPr lang="it-IT" sz="1400" b="1" i="0" dirty="0" err="1">
                <a:solidFill>
                  <a:schemeClr val="bg1"/>
                </a:solidFill>
                <a:latin typeface="Questrial"/>
                <a:ea typeface="Questrial"/>
                <a:cs typeface="Questrial"/>
                <a:sym typeface="Questrial"/>
              </a:rPr>
              <a:t>beans</a:t>
            </a:r>
            <a:r>
              <a:rPr lang="it-IT" sz="1400" b="0" i="0" dirty="0">
                <a:solidFill>
                  <a:schemeClr val="bg1"/>
                </a:solidFill>
                <a:latin typeface="Questrial"/>
                <a:ea typeface="Questrial"/>
                <a:cs typeface="Questrial"/>
                <a:sym typeface="Questrial"/>
              </a:rPr>
              <a:t>.</a:t>
            </a:r>
            <a:r>
              <a:rPr lang="it-IT" sz="1400" dirty="0">
                <a:solidFill>
                  <a:schemeClr val="bg1"/>
                </a:solidFill>
                <a:latin typeface="Questrial"/>
                <a:ea typeface="Questrial"/>
                <a:cs typeface="Questrial"/>
                <a:sym typeface="Questrial"/>
              </a:rPr>
              <a:t> Infine il </a:t>
            </a:r>
            <a:r>
              <a:rPr lang="it-IT" sz="1400" b="1" dirty="0">
                <a:solidFill>
                  <a:schemeClr val="bg1"/>
                </a:solidFill>
                <a:latin typeface="Questrial"/>
                <a:ea typeface="Questrial"/>
                <a:cs typeface="Questrial"/>
                <a:sym typeface="Questrial"/>
              </a:rPr>
              <a:t>modulo </a:t>
            </a:r>
            <a:r>
              <a:rPr lang="it-IT" sz="1400" b="1" dirty="0" err="1">
                <a:solidFill>
                  <a:schemeClr val="bg1"/>
                </a:solidFill>
                <a:latin typeface="Questrial"/>
                <a:ea typeface="Questrial"/>
                <a:cs typeface="Questrial"/>
                <a:sym typeface="Questrial"/>
              </a:rPr>
              <a:t>Expression</a:t>
            </a:r>
            <a:r>
              <a:rPr lang="it-IT" sz="1400" b="1" dirty="0">
                <a:solidFill>
                  <a:schemeClr val="bg1"/>
                </a:solidFill>
                <a:latin typeface="Questrial"/>
                <a:ea typeface="Questrial"/>
                <a:cs typeface="Questrial"/>
                <a:sym typeface="Questrial"/>
              </a:rPr>
              <a:t> Language</a:t>
            </a:r>
            <a:r>
              <a:rPr lang="it-IT" sz="1400" dirty="0">
                <a:solidFill>
                  <a:schemeClr val="bg1"/>
                </a:solidFill>
                <a:latin typeface="Questrial"/>
                <a:ea typeface="Questrial"/>
                <a:cs typeface="Questrial"/>
                <a:sym typeface="Questrial"/>
              </a:rPr>
              <a:t> fornisce un potente linguaggio per interrogare e modificare oggetti a </a:t>
            </a:r>
            <a:r>
              <a:rPr lang="it-IT" sz="1400" dirty="0" err="1">
                <a:solidFill>
                  <a:schemeClr val="bg1"/>
                </a:solidFill>
                <a:latin typeface="Questrial"/>
                <a:ea typeface="Questrial"/>
                <a:cs typeface="Questrial"/>
                <a:sym typeface="Questrial"/>
              </a:rPr>
              <a:t>runtime</a:t>
            </a:r>
            <a:r>
              <a:rPr lang="it-IT" sz="1400" dirty="0">
                <a:solidFill>
                  <a:schemeClr val="bg1"/>
                </a:solidFill>
                <a:latin typeface="Questrial"/>
                <a:ea typeface="Questrial"/>
                <a:cs typeface="Questrial"/>
                <a:sym typeface="Questrial"/>
              </a:rPr>
              <a:t>.</a:t>
            </a:r>
            <a:endParaRPr sz="1400" b="0" i="0" dirty="0">
              <a:solidFill>
                <a:schemeClr val="bg1"/>
              </a:solidFill>
              <a:latin typeface="Questrial"/>
              <a:ea typeface="Questrial"/>
              <a:cs typeface="Questrial"/>
              <a:sym typeface="Questrial"/>
            </a:endParaRPr>
          </a:p>
        </p:txBody>
      </p:sp>
      <p:sp>
        <p:nvSpPr>
          <p:cNvPr id="373" name="Google Shape;373;p41"/>
          <p:cNvSpPr/>
          <p:nvPr/>
        </p:nvSpPr>
        <p:spPr>
          <a:xfrm>
            <a:off x="5448300" y="3855226"/>
            <a:ext cx="6303900" cy="2487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600" b="1" i="0" dirty="0">
                <a:solidFill>
                  <a:srgbClr val="000000"/>
                </a:solidFill>
                <a:latin typeface="Questrial"/>
                <a:ea typeface="Questrial"/>
                <a:cs typeface="Questrial"/>
                <a:sym typeface="Questrial"/>
              </a:rPr>
              <a:t>Data Access/Integration</a:t>
            </a:r>
            <a:endParaRPr dirty="0"/>
          </a:p>
          <a:p>
            <a:pPr marL="0" marR="0" lvl="0" indent="0" algn="l" rtl="0">
              <a:spcBef>
                <a:spcPts val="0"/>
              </a:spcBef>
              <a:spcAft>
                <a:spcPts val="0"/>
              </a:spcAft>
              <a:buNone/>
            </a:pPr>
            <a:r>
              <a:rPr lang="it-IT" sz="1400" b="0" i="0" dirty="0">
                <a:solidFill>
                  <a:schemeClr val="bg1"/>
                </a:solidFill>
                <a:latin typeface="Questrial"/>
                <a:ea typeface="Questrial"/>
                <a:cs typeface="Questrial"/>
                <a:sym typeface="Questrial"/>
              </a:rPr>
              <a:t>Fornisce un </a:t>
            </a:r>
            <a:r>
              <a:rPr lang="it-IT" sz="1400" b="1" i="0" dirty="0">
                <a:solidFill>
                  <a:schemeClr val="bg1"/>
                </a:solidFill>
                <a:latin typeface="Questrial"/>
                <a:ea typeface="Questrial"/>
                <a:cs typeface="Questrial"/>
                <a:sym typeface="Questrial"/>
              </a:rPr>
              <a:t>livello di astrazione per l’accesso ai dati </a:t>
            </a:r>
            <a:r>
              <a:rPr lang="it-IT" sz="1400" b="0" i="0" dirty="0">
                <a:solidFill>
                  <a:schemeClr val="bg1"/>
                </a:solidFill>
                <a:latin typeface="Questrial"/>
                <a:ea typeface="Questrial"/>
                <a:cs typeface="Questrial"/>
                <a:sym typeface="Questrial"/>
              </a:rPr>
              <a:t>mediante tecnologie eterogenee tra loro come ad esempio JDBC, </a:t>
            </a:r>
            <a:r>
              <a:rPr lang="it-IT" sz="1400" b="0" i="0" dirty="0" err="1">
                <a:solidFill>
                  <a:schemeClr val="bg1"/>
                </a:solidFill>
                <a:latin typeface="Questrial"/>
                <a:ea typeface="Questrial"/>
                <a:cs typeface="Questrial"/>
                <a:sym typeface="Questrial"/>
              </a:rPr>
              <a:t>Hibernate</a:t>
            </a:r>
            <a:r>
              <a:rPr lang="it-IT" sz="1400" b="0" i="0" dirty="0">
                <a:solidFill>
                  <a:schemeClr val="bg1"/>
                </a:solidFill>
                <a:latin typeface="Questrial"/>
                <a:ea typeface="Questrial"/>
                <a:cs typeface="Questrial"/>
                <a:sym typeface="Questrial"/>
              </a:rPr>
              <a:t> o JDO. Questo modulo tende a nascondere la complessità delle API di accesso ai dati, semplificando ed uniformando quelle che sono le problematiche legate alla gestione delle connessioni, delle transazioni e delle eccezioni.</a:t>
            </a:r>
            <a:endParaRPr dirty="0">
              <a:solidFill>
                <a:schemeClr val="bg1"/>
              </a:solidFill>
            </a:endParaRPr>
          </a:p>
          <a:p>
            <a:pPr marL="0" marR="0" lvl="0" indent="0" algn="l" rtl="0">
              <a:spcBef>
                <a:spcPts val="0"/>
              </a:spcBef>
              <a:spcAft>
                <a:spcPts val="0"/>
              </a:spcAft>
              <a:buNone/>
            </a:pPr>
            <a:r>
              <a:rPr lang="it-IT" sz="1400" b="0" i="0" dirty="0">
                <a:solidFill>
                  <a:schemeClr val="bg1"/>
                </a:solidFill>
                <a:latin typeface="Questrial"/>
                <a:ea typeface="Questrial"/>
                <a:cs typeface="Questrial"/>
                <a:sym typeface="Questrial"/>
              </a:rPr>
              <a:t>Notevole attenzione è stata data all’integrazione del </a:t>
            </a:r>
            <a:r>
              <a:rPr lang="it-IT" sz="1400" b="0" i="0" dirty="0" err="1">
                <a:solidFill>
                  <a:schemeClr val="bg1"/>
                </a:solidFill>
                <a:latin typeface="Questrial"/>
                <a:ea typeface="Questrial"/>
                <a:cs typeface="Questrial"/>
                <a:sym typeface="Questrial"/>
              </a:rPr>
              <a:t>framew</a:t>
            </a:r>
            <a:r>
              <a:rPr lang="it-IT" dirty="0" err="1">
                <a:solidFill>
                  <a:schemeClr val="bg1"/>
                </a:solidFill>
                <a:latin typeface="Questrial"/>
                <a:ea typeface="Questrial"/>
                <a:cs typeface="Questrial"/>
                <a:sym typeface="Questrial"/>
              </a:rPr>
              <a:t>or</a:t>
            </a:r>
            <a:r>
              <a:rPr lang="it-IT" sz="1400" b="0" i="0" dirty="0" err="1">
                <a:solidFill>
                  <a:schemeClr val="bg1"/>
                </a:solidFill>
                <a:latin typeface="Questrial"/>
                <a:ea typeface="Questrial"/>
                <a:cs typeface="Questrial"/>
                <a:sym typeface="Questrial"/>
              </a:rPr>
              <a:t>k</a:t>
            </a:r>
            <a:r>
              <a:rPr lang="it-IT" sz="1400" b="0" i="0" dirty="0">
                <a:solidFill>
                  <a:schemeClr val="bg1"/>
                </a:solidFill>
                <a:latin typeface="Questrial"/>
                <a:ea typeface="Questrial"/>
                <a:cs typeface="Questrial"/>
                <a:sym typeface="Questrial"/>
              </a:rPr>
              <a:t> con i principali ORM in circolazione compresi JPA, JDO, </a:t>
            </a:r>
            <a:r>
              <a:rPr lang="it-IT" sz="1400" b="0" i="0" dirty="0" err="1">
                <a:solidFill>
                  <a:schemeClr val="bg1"/>
                </a:solidFill>
                <a:latin typeface="Questrial"/>
                <a:ea typeface="Questrial"/>
                <a:cs typeface="Questrial"/>
                <a:sym typeface="Questrial"/>
              </a:rPr>
              <a:t>Hibernate</a:t>
            </a:r>
            <a:r>
              <a:rPr lang="it-IT" sz="1400" b="0" i="0" dirty="0">
                <a:solidFill>
                  <a:schemeClr val="bg1"/>
                </a:solidFill>
                <a:latin typeface="Questrial"/>
                <a:ea typeface="Questrial"/>
                <a:cs typeface="Questrial"/>
                <a:sym typeface="Questrial"/>
              </a:rPr>
              <a:t>, e </a:t>
            </a:r>
            <a:r>
              <a:rPr lang="it-IT" sz="1400" b="0" i="0" dirty="0" err="1">
                <a:solidFill>
                  <a:schemeClr val="bg1"/>
                </a:solidFill>
                <a:latin typeface="Questrial"/>
                <a:ea typeface="Questrial"/>
                <a:cs typeface="Questrial"/>
                <a:sym typeface="Questrial"/>
              </a:rPr>
              <a:t>iBatis</a:t>
            </a:r>
            <a:r>
              <a:rPr lang="it-IT" sz="1400" b="0" i="0" dirty="0">
                <a:solidFill>
                  <a:schemeClr val="bg1"/>
                </a:solidFill>
                <a:latin typeface="Questrial"/>
                <a:ea typeface="Questrial"/>
                <a:cs typeface="Questrial"/>
                <a:sym typeface="Questrial"/>
              </a:rPr>
              <a:t>. Oltre a questo il Data Access si occupa di fornire supporto per il Java Message Service e per svariate implementazioni di Object/XML Mapper come JAXB, Castor e </a:t>
            </a:r>
            <a:r>
              <a:rPr lang="it-IT" sz="1400" b="0" i="0" dirty="0" err="1">
                <a:solidFill>
                  <a:schemeClr val="bg1"/>
                </a:solidFill>
                <a:latin typeface="Questrial"/>
                <a:ea typeface="Questrial"/>
                <a:cs typeface="Questrial"/>
                <a:sym typeface="Questrial"/>
              </a:rPr>
              <a:t>XMLBean</a:t>
            </a:r>
            <a:r>
              <a:rPr lang="it-IT" sz="1400" b="0" i="0" dirty="0">
                <a:solidFill>
                  <a:schemeClr val="bg1"/>
                </a:solidFill>
                <a:latin typeface="Questrial"/>
                <a:ea typeface="Questrial"/>
                <a:cs typeface="Questrial"/>
                <a:sym typeface="Questrial"/>
              </a:rPr>
              <a:t>.</a:t>
            </a:r>
            <a:endParaRPr sz="1400" b="0" i="0" dirty="0">
              <a:solidFill>
                <a:schemeClr val="bg1"/>
              </a:solidFill>
              <a:latin typeface="Questrial"/>
              <a:ea typeface="Questrial"/>
              <a:cs typeface="Questrial"/>
              <a:sym typeface="Quest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42"/>
          <p:cNvSpPr/>
          <p:nvPr/>
        </p:nvSpPr>
        <p:spPr>
          <a:xfrm>
            <a:off x="406400" y="492287"/>
            <a:ext cx="11190514" cy="113877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2000" b="1" i="0">
                <a:solidFill>
                  <a:srgbClr val="000000"/>
                </a:solidFill>
                <a:latin typeface="Roboto"/>
                <a:ea typeface="Roboto"/>
                <a:cs typeface="Roboto"/>
                <a:sym typeface="Roboto"/>
              </a:rPr>
              <a:t>Spring AOP</a:t>
            </a:r>
            <a:endParaRPr/>
          </a:p>
          <a:p>
            <a:pPr marL="0" marR="0" lvl="0" indent="0" algn="l" rtl="0">
              <a:spcBef>
                <a:spcPts val="0"/>
              </a:spcBef>
              <a:spcAft>
                <a:spcPts val="0"/>
              </a:spcAft>
              <a:buNone/>
            </a:pPr>
            <a:r>
              <a:rPr lang="it-IT" sz="1600" b="0" i="0">
                <a:solidFill>
                  <a:srgbClr val="FFFFFF"/>
                </a:solidFill>
                <a:latin typeface="Questrial"/>
                <a:ea typeface="Questrial"/>
                <a:cs typeface="Questrial"/>
                <a:sym typeface="Questrial"/>
              </a:rPr>
              <a:t>Aggiunge al framework la funzionalità della </a:t>
            </a:r>
            <a:r>
              <a:rPr lang="it-IT" sz="1600" b="1" i="0">
                <a:solidFill>
                  <a:srgbClr val="FFFFFF"/>
                </a:solidFill>
                <a:latin typeface="Questrial"/>
                <a:ea typeface="Questrial"/>
                <a:cs typeface="Questrial"/>
                <a:sym typeface="Questrial"/>
              </a:rPr>
              <a:t>programmaz</a:t>
            </a:r>
            <a:r>
              <a:rPr lang="it-IT" sz="1600" b="1">
                <a:solidFill>
                  <a:srgbClr val="FFFFFF"/>
                </a:solidFill>
                <a:latin typeface="Questrial"/>
                <a:ea typeface="Questrial"/>
                <a:cs typeface="Questrial"/>
                <a:sym typeface="Questrial"/>
              </a:rPr>
              <a:t>i</a:t>
            </a:r>
            <a:r>
              <a:rPr lang="it-IT" sz="1600" b="1" i="0">
                <a:solidFill>
                  <a:srgbClr val="FFFFFF"/>
                </a:solidFill>
                <a:latin typeface="Questrial"/>
                <a:ea typeface="Questrial"/>
                <a:cs typeface="Questrial"/>
                <a:sym typeface="Questrial"/>
              </a:rPr>
              <a:t>one Aspect Oriented</a:t>
            </a:r>
            <a:r>
              <a:rPr lang="it-IT" sz="1600" b="0" i="0">
                <a:solidFill>
                  <a:srgbClr val="FFFFFF"/>
                </a:solidFill>
                <a:latin typeface="Questrial"/>
                <a:ea typeface="Questrial"/>
                <a:cs typeface="Questrial"/>
                <a:sym typeface="Questrial"/>
              </a:rPr>
              <a:t>. AOP offre un nuovo modo di programmare che come vedremo in seguito porterà notevoli vantaggi in tutte quelle operazioni che sono trasversali tra più oggetti. In Spring l’utilizzo di AOP offre il meglio di sé nella </a:t>
            </a:r>
            <a:r>
              <a:rPr lang="it-IT" sz="1600" b="1" i="0">
                <a:solidFill>
                  <a:srgbClr val="FFFFFF"/>
                </a:solidFill>
                <a:latin typeface="Questrial"/>
                <a:ea typeface="Questrial"/>
                <a:cs typeface="Questrial"/>
                <a:sym typeface="Questrial"/>
              </a:rPr>
              <a:t>gestione delle transazioni</a:t>
            </a:r>
            <a:r>
              <a:rPr lang="it-IT" sz="1600" b="0" i="0">
                <a:solidFill>
                  <a:srgbClr val="FFFFFF"/>
                </a:solidFill>
                <a:latin typeface="Questrial"/>
                <a:ea typeface="Questrial"/>
                <a:cs typeface="Questrial"/>
                <a:sym typeface="Questrial"/>
              </a:rPr>
              <a:t>, permettendo di evitare l’utilizzo degli EJB per tale scopo.</a:t>
            </a:r>
            <a:endParaRPr sz="1600" b="0" i="0">
              <a:solidFill>
                <a:srgbClr val="FFFFFF"/>
              </a:solidFill>
              <a:latin typeface="Questrial"/>
              <a:ea typeface="Questrial"/>
              <a:cs typeface="Questrial"/>
              <a:sym typeface="Questrial"/>
            </a:endParaRPr>
          </a:p>
        </p:txBody>
      </p:sp>
      <p:sp>
        <p:nvSpPr>
          <p:cNvPr id="379" name="Google Shape;379;p42"/>
          <p:cNvSpPr/>
          <p:nvPr/>
        </p:nvSpPr>
        <p:spPr>
          <a:xfrm>
            <a:off x="406400" y="4430268"/>
            <a:ext cx="11190514" cy="1538883"/>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2000"/>
              <a:buFont typeface="Questrial"/>
              <a:buNone/>
            </a:pPr>
            <a:r>
              <a:rPr lang="it-IT" sz="2000" b="1" i="0" u="none" strike="noStrike" cap="none">
                <a:solidFill>
                  <a:srgbClr val="000000"/>
                </a:solidFill>
                <a:latin typeface="Questrial"/>
                <a:ea typeface="Questrial"/>
                <a:cs typeface="Questrial"/>
                <a:sym typeface="Questrial"/>
              </a:rPr>
              <a:t>Web</a:t>
            </a:r>
            <a:endParaRPr/>
          </a:p>
          <a:p>
            <a:pPr marL="0" marR="0" lvl="0" indent="0" algn="l" rtl="0">
              <a:lnSpc>
                <a:spcPct val="100000"/>
              </a:lnSpc>
              <a:spcBef>
                <a:spcPts val="0"/>
              </a:spcBef>
              <a:spcAft>
                <a:spcPts val="0"/>
              </a:spcAft>
              <a:buClr>
                <a:srgbClr val="000000"/>
              </a:buClr>
              <a:buSzPts val="1600"/>
              <a:buFont typeface="Questrial"/>
              <a:buNone/>
            </a:pPr>
            <a:r>
              <a:rPr lang="it-IT" sz="1600" b="0" i="0" u="none" strike="noStrike" cap="none">
                <a:solidFill>
                  <a:srgbClr val="FFFFFF"/>
                </a:solidFill>
                <a:latin typeface="Questrial"/>
                <a:ea typeface="Questrial"/>
                <a:cs typeface="Questrial"/>
                <a:sym typeface="Questrial"/>
              </a:rPr>
              <a:t>Come si intuisce dal nome, questo livello è responsabile delle caratteristiche Web del framework. Oltre alle funzionalità basilari, per la creazione di applicazioni Web, questo livello mette a disposizione un’implementazione del pattern MVC realizzando lo </a:t>
            </a:r>
            <a:r>
              <a:rPr lang="it-IT" sz="1600" b="1" i="0" u="none" strike="noStrike" cap="none">
                <a:solidFill>
                  <a:srgbClr val="FFFFFF"/>
                </a:solidFill>
                <a:latin typeface="Questrial"/>
                <a:ea typeface="Questrial"/>
                <a:cs typeface="Questrial"/>
                <a:sym typeface="Questrial"/>
              </a:rPr>
              <a:t>Spring MVC Framework</a:t>
            </a:r>
            <a:r>
              <a:rPr lang="it-IT" sz="1600" b="0" i="0" u="none" strike="noStrike" cap="none">
                <a:solidFill>
                  <a:srgbClr val="FFFFFF"/>
                </a:solidFill>
                <a:latin typeface="Questrial"/>
                <a:ea typeface="Questrial"/>
                <a:cs typeface="Questrial"/>
                <a:sym typeface="Questrial"/>
              </a:rPr>
              <a:t> (moduli</a:t>
            </a:r>
            <a:r>
              <a:rPr lang="it-IT" sz="1600">
                <a:solidFill>
                  <a:srgbClr val="FFFFFF"/>
                </a:solidFill>
                <a:latin typeface="Questrial"/>
                <a:ea typeface="Questrial"/>
                <a:cs typeface="Questrial"/>
                <a:sym typeface="Questrial"/>
              </a:rPr>
              <a:t> Web-Servlet </a:t>
            </a:r>
            <a:r>
              <a:rPr lang="it-IT" sz="1600" b="0" i="0" u="none" strike="noStrike" cap="none">
                <a:solidFill>
                  <a:srgbClr val="FFFFFF"/>
                </a:solidFill>
                <a:latin typeface="Questrial"/>
                <a:ea typeface="Questrial"/>
                <a:cs typeface="Questrial"/>
                <a:sym typeface="Questrial"/>
              </a:rPr>
              <a:t>e</a:t>
            </a:r>
            <a:r>
              <a:rPr lang="it-IT" sz="1600">
                <a:solidFill>
                  <a:srgbClr val="FFFFFF"/>
                </a:solidFill>
                <a:latin typeface="Questrial"/>
                <a:ea typeface="Questrial"/>
                <a:cs typeface="Questrial"/>
                <a:sym typeface="Questrial"/>
              </a:rPr>
              <a:t> Web-Portlet</a:t>
            </a:r>
            <a:r>
              <a:rPr lang="it-IT" sz="1600" b="0" i="0" u="none" strike="noStrike" cap="none">
                <a:solidFill>
                  <a:srgbClr val="FFFFFF"/>
                </a:solidFill>
                <a:latin typeface="Questrial"/>
                <a:ea typeface="Questrial"/>
                <a:cs typeface="Questrial"/>
                <a:sym typeface="Questrial"/>
              </a:rPr>
              <a:t>).</a:t>
            </a:r>
            <a:endParaRPr sz="1600" b="0" i="0" u="none" strike="noStrike" cap="none">
              <a:solidFill>
                <a:srgbClr val="FFFFFF"/>
              </a:solidFill>
              <a:latin typeface="Questrial"/>
              <a:ea typeface="Questrial"/>
              <a:cs typeface="Questrial"/>
              <a:sym typeface="Questrial"/>
            </a:endParaRPr>
          </a:p>
          <a:p>
            <a:pPr marL="0" marR="0" lvl="0" indent="0" algn="l" rtl="0">
              <a:lnSpc>
                <a:spcPct val="100000"/>
              </a:lnSpc>
              <a:spcBef>
                <a:spcPts val="0"/>
              </a:spcBef>
              <a:spcAft>
                <a:spcPts val="0"/>
              </a:spcAft>
              <a:buClr>
                <a:srgbClr val="000000"/>
              </a:buClr>
              <a:buSzPts val="1600"/>
              <a:buFont typeface="Questrial"/>
              <a:buNone/>
            </a:pPr>
            <a:r>
              <a:rPr lang="it-IT" sz="1600" b="0" i="0" u="none" strike="noStrike" cap="none">
                <a:solidFill>
                  <a:srgbClr val="FFFFFF"/>
                </a:solidFill>
                <a:latin typeface="Questrial"/>
                <a:ea typeface="Questrial"/>
                <a:cs typeface="Questrial"/>
                <a:sym typeface="Questrial"/>
              </a:rPr>
              <a:t>Il framework MVC è ampiamente configurabile attraverso delle </a:t>
            </a:r>
            <a:r>
              <a:rPr lang="it-IT" sz="1600" b="1" i="0" u="none" strike="noStrike" cap="none">
                <a:solidFill>
                  <a:srgbClr val="FFFFFF"/>
                </a:solidFill>
                <a:latin typeface="Questrial"/>
                <a:ea typeface="Questrial"/>
                <a:cs typeface="Questrial"/>
                <a:sym typeface="Questrial"/>
              </a:rPr>
              <a:t>Strategy</a:t>
            </a:r>
            <a:r>
              <a:rPr lang="it-IT" sz="1600" b="0" i="0" u="none" strike="noStrike" cap="none">
                <a:solidFill>
                  <a:srgbClr val="FFFFFF"/>
                </a:solidFill>
                <a:latin typeface="Questrial"/>
                <a:ea typeface="Questrial"/>
                <a:cs typeface="Questrial"/>
                <a:sym typeface="Questrial"/>
              </a:rPr>
              <a:t>, può operare sia in contesti servlet che portlet e può essere utilizzato con numerose tecnologie di view comprese JSP e Velocity.</a:t>
            </a:r>
            <a:endParaRPr sz="1600" b="0" i="0" u="none" strike="noStrike" cap="none">
              <a:solidFill>
                <a:srgbClr val="FFFFFF"/>
              </a:solidFill>
              <a:latin typeface="Questrial"/>
              <a:ea typeface="Questrial"/>
              <a:cs typeface="Questrial"/>
              <a:sym typeface="Questrial"/>
            </a:endParaRPr>
          </a:p>
        </p:txBody>
      </p:sp>
      <p:sp>
        <p:nvSpPr>
          <p:cNvPr id="380" name="Google Shape;380;p42"/>
          <p:cNvSpPr/>
          <p:nvPr/>
        </p:nvSpPr>
        <p:spPr>
          <a:xfrm>
            <a:off x="406401" y="2399722"/>
            <a:ext cx="11190514" cy="113877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2000" b="1" i="0">
                <a:solidFill>
                  <a:srgbClr val="000000"/>
                </a:solidFill>
                <a:latin typeface="Roboto"/>
                <a:ea typeface="Roboto"/>
                <a:cs typeface="Roboto"/>
                <a:sym typeface="Roboto"/>
              </a:rPr>
              <a:t>Testing</a:t>
            </a:r>
            <a:endParaRPr sz="2000" b="1" i="0">
              <a:solidFill>
                <a:srgbClr val="000000"/>
              </a:solidFill>
              <a:latin typeface="Roboto"/>
              <a:ea typeface="Roboto"/>
              <a:cs typeface="Roboto"/>
              <a:sym typeface="Roboto"/>
            </a:endParaRPr>
          </a:p>
          <a:p>
            <a:pPr marL="0" marR="0" lvl="0" indent="0" algn="l" rtl="0">
              <a:spcBef>
                <a:spcPts val="0"/>
              </a:spcBef>
              <a:spcAft>
                <a:spcPts val="0"/>
              </a:spcAft>
              <a:buNone/>
            </a:pPr>
            <a:r>
              <a:rPr lang="it-IT" sz="1600" b="0" i="0">
                <a:solidFill>
                  <a:srgbClr val="FFFFFF"/>
                </a:solidFill>
                <a:latin typeface="Questrial"/>
                <a:ea typeface="Questrial"/>
                <a:cs typeface="Questrial"/>
                <a:sym typeface="Questrial"/>
              </a:rPr>
              <a:t>Un’altra delle caratteristiche per il quale Spring si contraddistingue è il supporto al testing. Questo livello mette a disposizione un ambiente molto potente per il test delle componenti Spring, grazie anche alla sua integrazione con JUnit e TestNG e alla presenza di Mock objects per il testing del codice in isolamento.</a:t>
            </a:r>
            <a:endParaRPr sz="1600" b="0" i="0">
              <a:solidFill>
                <a:srgbClr val="FFFFFF"/>
              </a:solidFill>
              <a:latin typeface="Questrial"/>
              <a:ea typeface="Questrial"/>
              <a:cs typeface="Questrial"/>
              <a:sym typeface="Questrial"/>
            </a:endParaRPr>
          </a:p>
        </p:txBody>
      </p:sp>
    </p:spTree>
  </p:cSld>
  <p:clrMapOvr>
    <a:masterClrMapping/>
  </p:clrMapOvr>
  <p:transition spd="slow">
    <p:push/>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43"/>
          <p:cNvSpPr txBox="1"/>
          <p:nvPr/>
        </p:nvSpPr>
        <p:spPr>
          <a:xfrm>
            <a:off x="362100" y="548650"/>
            <a:ext cx="11697000" cy="49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IT" sz="1800" b="1">
                <a:solidFill>
                  <a:srgbClr val="FFFFFF"/>
                </a:solidFill>
              </a:rPr>
              <a:t>Alcuni cenni su @Controller, @Repository e @Service </a:t>
            </a:r>
            <a:endParaRPr sz="1800" b="1">
              <a:solidFill>
                <a:srgbClr val="FFFFFF"/>
              </a:solidFill>
            </a:endParaRPr>
          </a:p>
        </p:txBody>
      </p:sp>
      <p:sp>
        <p:nvSpPr>
          <p:cNvPr id="386" name="Google Shape;386;p43"/>
          <p:cNvSpPr txBox="1"/>
          <p:nvPr/>
        </p:nvSpPr>
        <p:spPr>
          <a:xfrm>
            <a:off x="1097275" y="1514250"/>
            <a:ext cx="3000000" cy="420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IT" sz="1600">
                <a:solidFill>
                  <a:srgbClr val="FFE599"/>
                </a:solidFill>
                <a:latin typeface="Lora"/>
                <a:ea typeface="Lora"/>
                <a:cs typeface="Lora"/>
                <a:sym typeface="Lora"/>
              </a:rPr>
              <a:t>@</a:t>
            </a:r>
            <a:r>
              <a:rPr lang="it-IT" sz="1600" b="1">
                <a:solidFill>
                  <a:srgbClr val="FFE599"/>
                </a:solidFill>
                <a:latin typeface="Lora"/>
                <a:ea typeface="Lora"/>
                <a:cs typeface="Lora"/>
                <a:sym typeface="Lora"/>
              </a:rPr>
              <a:t>Repository</a:t>
            </a:r>
            <a:r>
              <a:rPr lang="it-IT" sz="1600">
                <a:solidFill>
                  <a:srgbClr val="FFE599"/>
                </a:solidFill>
                <a:latin typeface="Lora"/>
                <a:ea typeface="Lora"/>
                <a:cs typeface="Lora"/>
                <a:sym typeface="Lora"/>
              </a:rPr>
              <a:t> è l’ultima classe di componenti che possiamo trovare in un progetto Spring. Si tratta degli oggetti dedicati al recupero dei dati da una generica sorgente (DB, file, </a:t>
            </a:r>
            <a:r>
              <a:rPr lang="it-IT" sz="1600" i="1">
                <a:solidFill>
                  <a:srgbClr val="FFE599"/>
                </a:solidFill>
                <a:latin typeface="Lora"/>
                <a:ea typeface="Lora"/>
                <a:cs typeface="Lora"/>
                <a:sym typeface="Lora"/>
              </a:rPr>
              <a:t>REST service</a:t>
            </a:r>
            <a:r>
              <a:rPr lang="it-IT" sz="1600">
                <a:solidFill>
                  <a:srgbClr val="FFE599"/>
                </a:solidFill>
                <a:latin typeface="Lora"/>
                <a:ea typeface="Lora"/>
                <a:cs typeface="Lora"/>
                <a:sym typeface="Lora"/>
              </a:rPr>
              <a:t>). Si tratta di un componente fondamentale a cui Spring ha dedicato un intero progetto </a:t>
            </a:r>
            <a:r>
              <a:rPr lang="it-IT" sz="1600" i="1">
                <a:solidFill>
                  <a:srgbClr val="FFE599"/>
                </a:solidFill>
                <a:latin typeface="Lora"/>
                <a:ea typeface="Lora"/>
                <a:cs typeface="Lora"/>
                <a:sym typeface="Lora"/>
              </a:rPr>
              <a:t>spin-off</a:t>
            </a:r>
            <a:r>
              <a:rPr lang="it-IT" sz="1600">
                <a:solidFill>
                  <a:srgbClr val="FFE599"/>
                </a:solidFill>
                <a:latin typeface="Lora"/>
                <a:ea typeface="Lora"/>
                <a:cs typeface="Lora"/>
                <a:sym typeface="Lora"/>
              </a:rPr>
              <a:t>: </a:t>
            </a:r>
            <a:r>
              <a:rPr lang="it-IT" sz="1600" b="1" u="sng">
                <a:solidFill>
                  <a:srgbClr val="FFE599"/>
                </a:solidFill>
                <a:latin typeface="Lora"/>
                <a:ea typeface="Lora"/>
                <a:cs typeface="Lora"/>
                <a:sym typeface="Lora"/>
                <a:hlinkClick r:id="rId3"/>
              </a:rPr>
              <a:t>Spring Data</a:t>
            </a:r>
            <a:r>
              <a:rPr lang="it-IT" sz="1600">
                <a:solidFill>
                  <a:srgbClr val="FFE599"/>
                </a:solidFill>
                <a:latin typeface="Lora"/>
                <a:ea typeface="Lora"/>
                <a:cs typeface="Lora"/>
                <a:sym typeface="Lora"/>
              </a:rPr>
              <a:t>. Le classi che si occupano dell’accesso ai dati sono identificate dall’annotazione </a:t>
            </a:r>
            <a:r>
              <a:rPr lang="it-IT" sz="1600" u="sng">
                <a:solidFill>
                  <a:srgbClr val="FFE599"/>
                </a:solidFill>
                <a:latin typeface="Lora"/>
                <a:ea typeface="Lora"/>
                <a:cs typeface="Lora"/>
                <a:sym typeface="Lora"/>
                <a:hlinkClick r:id="rId4"/>
              </a:rPr>
              <a:t>@Repository</a:t>
            </a:r>
            <a:r>
              <a:rPr lang="it-IT" sz="1600">
                <a:solidFill>
                  <a:srgbClr val="FFE599"/>
                </a:solidFill>
                <a:latin typeface="Lora"/>
                <a:ea typeface="Lora"/>
                <a:cs typeface="Lora"/>
                <a:sym typeface="Lora"/>
              </a:rPr>
              <a:t>.</a:t>
            </a:r>
            <a:endParaRPr sz="1600">
              <a:solidFill>
                <a:srgbClr val="FFE599"/>
              </a:solidFill>
              <a:latin typeface="Lora"/>
              <a:ea typeface="Lora"/>
              <a:cs typeface="Lora"/>
              <a:sym typeface="Lora"/>
            </a:endParaRPr>
          </a:p>
        </p:txBody>
      </p:sp>
      <p:sp>
        <p:nvSpPr>
          <p:cNvPr id="387" name="Google Shape;387;p43"/>
          <p:cNvSpPr txBox="1"/>
          <p:nvPr/>
        </p:nvSpPr>
        <p:spPr>
          <a:xfrm>
            <a:off x="4710600" y="1678950"/>
            <a:ext cx="3000000" cy="403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IT" sz="1600" b="1">
                <a:solidFill>
                  <a:srgbClr val="CC0000"/>
                </a:solidFill>
                <a:latin typeface="Lora"/>
                <a:ea typeface="Lora"/>
                <a:cs typeface="Lora"/>
                <a:sym typeface="Lora"/>
              </a:rPr>
              <a:t>@Service</a:t>
            </a:r>
            <a:r>
              <a:rPr lang="it-IT" sz="1600">
                <a:solidFill>
                  <a:srgbClr val="CC0000"/>
                </a:solidFill>
                <a:latin typeface="Lora"/>
                <a:ea typeface="Lora"/>
                <a:cs typeface="Lora"/>
                <a:sym typeface="Lora"/>
              </a:rPr>
              <a:t>: in un progetto Spring, la logica di </a:t>
            </a:r>
            <a:r>
              <a:rPr lang="it-IT" sz="1600" i="1">
                <a:solidFill>
                  <a:srgbClr val="CC0000"/>
                </a:solidFill>
                <a:latin typeface="Lora"/>
                <a:ea typeface="Lora"/>
                <a:cs typeface="Lora"/>
                <a:sym typeface="Lora"/>
              </a:rPr>
              <a:t>business</a:t>
            </a:r>
            <a:r>
              <a:rPr lang="it-IT" sz="1600">
                <a:solidFill>
                  <a:srgbClr val="CC0000"/>
                </a:solidFill>
                <a:latin typeface="Lora"/>
                <a:ea typeface="Lora"/>
                <a:cs typeface="Lora"/>
                <a:sym typeface="Lora"/>
              </a:rPr>
              <a:t> è gestita tramite oggetti di tipo </a:t>
            </a:r>
            <a:r>
              <a:rPr lang="it-IT" sz="1600" i="1">
                <a:solidFill>
                  <a:srgbClr val="CC0000"/>
                </a:solidFill>
                <a:latin typeface="Lora"/>
                <a:ea typeface="Lora"/>
                <a:cs typeface="Lora"/>
                <a:sym typeface="Lora"/>
              </a:rPr>
              <a:t>Service</a:t>
            </a:r>
            <a:r>
              <a:rPr lang="it-IT" sz="1600">
                <a:solidFill>
                  <a:srgbClr val="CC0000"/>
                </a:solidFill>
                <a:latin typeface="Lora"/>
                <a:ea typeface="Lora"/>
                <a:cs typeface="Lora"/>
                <a:sym typeface="Lora"/>
              </a:rPr>
              <a:t>. Questa tipologia di componenti è identificata dall’annotazione </a:t>
            </a:r>
            <a:r>
              <a:rPr lang="it-IT" sz="1600" u="sng">
                <a:solidFill>
                  <a:srgbClr val="CC0000"/>
                </a:solidFill>
                <a:latin typeface="Lora"/>
                <a:ea typeface="Lora"/>
                <a:cs typeface="Lora"/>
                <a:sym typeface="Lora"/>
                <a:hlinkClick r:id="rId5"/>
              </a:rPr>
              <a:t>@Service</a:t>
            </a:r>
            <a:r>
              <a:rPr lang="it-IT" sz="1600">
                <a:solidFill>
                  <a:srgbClr val="CC0000"/>
                </a:solidFill>
                <a:latin typeface="Lora"/>
                <a:ea typeface="Lora"/>
                <a:cs typeface="Lora"/>
                <a:sym typeface="Lora"/>
              </a:rPr>
              <a:t> ed ha la funzione di elaborare i dati e di fornirli ai Controller per essere esposti verso il client. Allo stesso tempo, le informazioni da salvare vengono inviate allo strato di accesso ai dati.</a:t>
            </a:r>
            <a:endParaRPr sz="1600">
              <a:solidFill>
                <a:srgbClr val="CC0000"/>
              </a:solidFill>
              <a:latin typeface="Lora"/>
              <a:ea typeface="Lora"/>
              <a:cs typeface="Lora"/>
              <a:sym typeface="Lora"/>
            </a:endParaRPr>
          </a:p>
        </p:txBody>
      </p:sp>
      <p:sp>
        <p:nvSpPr>
          <p:cNvPr id="388" name="Google Shape;388;p43"/>
          <p:cNvSpPr txBox="1"/>
          <p:nvPr/>
        </p:nvSpPr>
        <p:spPr>
          <a:xfrm>
            <a:off x="8207650" y="1843425"/>
            <a:ext cx="6320400" cy="73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9" name="Google Shape;389;p43"/>
          <p:cNvSpPr txBox="1"/>
          <p:nvPr/>
        </p:nvSpPr>
        <p:spPr>
          <a:xfrm>
            <a:off x="8251550" y="1678950"/>
            <a:ext cx="2863800" cy="362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IT" sz="1600" b="1">
                <a:solidFill>
                  <a:srgbClr val="D9D9D9"/>
                </a:solidFill>
                <a:latin typeface="Lora"/>
                <a:ea typeface="Lora"/>
                <a:cs typeface="Lora"/>
                <a:sym typeface="Lora"/>
              </a:rPr>
              <a:t>Controller</a:t>
            </a:r>
            <a:r>
              <a:rPr lang="it-IT" sz="1600">
                <a:solidFill>
                  <a:srgbClr val="D9D9D9"/>
                </a:solidFill>
                <a:latin typeface="Lora"/>
                <a:ea typeface="Lora"/>
                <a:cs typeface="Lora"/>
                <a:sym typeface="Lora"/>
              </a:rPr>
              <a:t>: si occupano di gestire le interazioni tra utenti e logica di </a:t>
            </a:r>
            <a:r>
              <a:rPr lang="it-IT" sz="1600" i="1">
                <a:solidFill>
                  <a:srgbClr val="D9D9D9"/>
                </a:solidFill>
                <a:latin typeface="Lora"/>
                <a:ea typeface="Lora"/>
                <a:cs typeface="Lora"/>
                <a:sym typeface="Lora"/>
              </a:rPr>
              <a:t>business</a:t>
            </a:r>
            <a:r>
              <a:rPr lang="it-IT" sz="1600">
                <a:solidFill>
                  <a:srgbClr val="D9D9D9"/>
                </a:solidFill>
                <a:latin typeface="Lora"/>
                <a:ea typeface="Lora"/>
                <a:cs typeface="Lora"/>
                <a:sym typeface="Lora"/>
              </a:rPr>
              <a:t>. Ricevono comandi ed espongono le informazioni in modo da essere comprensibili per l’utente o utilizzabili da altri sistemi. L’annotazione che identifica questo tipo di componente è </a:t>
            </a:r>
            <a:r>
              <a:rPr lang="it-IT" sz="1600" u="sng">
                <a:solidFill>
                  <a:srgbClr val="D9D9D9"/>
                </a:solidFill>
                <a:latin typeface="Lora"/>
                <a:ea typeface="Lora"/>
                <a:cs typeface="Lora"/>
                <a:sym typeface="Lora"/>
                <a:hlinkClick r:id="rId6"/>
              </a:rPr>
              <a:t>@Controller</a:t>
            </a:r>
            <a:r>
              <a:rPr lang="it-IT" sz="1600">
                <a:solidFill>
                  <a:srgbClr val="D9D9D9"/>
                </a:solidFill>
                <a:latin typeface="Lora"/>
                <a:ea typeface="Lora"/>
                <a:cs typeface="Lora"/>
                <a:sym typeface="Lora"/>
              </a:rPr>
              <a:t>.</a:t>
            </a:r>
            <a:endParaRPr sz="1600">
              <a:solidFill>
                <a:srgbClr val="D9D9D9"/>
              </a:solidFill>
              <a:latin typeface="Lora"/>
              <a:ea typeface="Lora"/>
              <a:cs typeface="Lora"/>
              <a:sym typeface="Lor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21"/>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600"/>
              <a:buFont typeface="Questrial"/>
              <a:buNone/>
            </a:pPr>
            <a:r>
              <a:rPr lang="it-IT" sz="3600" b="0" i="0" u="none" strike="noStrike" cap="none">
                <a:solidFill>
                  <a:schemeClr val="lt1"/>
                </a:solidFill>
                <a:latin typeface="Questrial"/>
                <a:ea typeface="Questrial"/>
                <a:cs typeface="Questrial"/>
                <a:sym typeface="Questrial"/>
              </a:rPr>
              <a:t>1.	SISTEMA</a:t>
            </a:r>
            <a:endParaRPr sz="3600" b="0" i="0" u="none" strike="noStrike" cap="none">
              <a:solidFill>
                <a:schemeClr val="lt1"/>
              </a:solidFill>
              <a:latin typeface="Questrial"/>
              <a:ea typeface="Questrial"/>
              <a:cs typeface="Questrial"/>
              <a:sym typeface="Questrial"/>
            </a:endParaRPr>
          </a:p>
        </p:txBody>
      </p:sp>
      <p:sp>
        <p:nvSpPr>
          <p:cNvPr id="247" name="Google Shape;247;p21"/>
          <p:cNvSpPr txBox="1">
            <a:spLocks noGrp="1"/>
          </p:cNvSpPr>
          <p:nvPr>
            <p:ph type="body" idx="1"/>
          </p:nvPr>
        </p:nvSpPr>
        <p:spPr>
          <a:xfrm>
            <a:off x="1141412" y="2356833"/>
            <a:ext cx="9905999" cy="2820473"/>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lt1"/>
              </a:buClr>
              <a:buSzPts val="3000"/>
              <a:buFont typeface="Arial"/>
              <a:buNone/>
            </a:pPr>
            <a:r>
              <a:rPr lang="it-IT" sz="2400" b="0" i="0" u="none" strike="noStrike" cap="none">
                <a:solidFill>
                  <a:schemeClr val="lt1"/>
                </a:solidFill>
                <a:latin typeface="Questrial"/>
                <a:ea typeface="Questrial"/>
                <a:cs typeface="Questrial"/>
                <a:sym typeface="Questrial"/>
              </a:rPr>
              <a:t>EASYTICKET è un Sistema Informativo complesso e distribuito finalizzato a gestire la vendita di eventi che coinvolgono una grande partecipazione di pubblico, quali concerti, cinema, teatri, conferenze, etc.</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44"/>
          <p:cNvSpPr txBox="1"/>
          <p:nvPr/>
        </p:nvSpPr>
        <p:spPr>
          <a:xfrm>
            <a:off x="2995600" y="625450"/>
            <a:ext cx="6320400" cy="73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IT" sz="1800" b="1">
                <a:solidFill>
                  <a:srgbClr val="FFFFFF"/>
                </a:solidFill>
              </a:rPr>
              <a:t>La parolina magica: @Autowired</a:t>
            </a:r>
            <a:endParaRPr sz="1800" b="1">
              <a:solidFill>
                <a:srgbClr val="FFFFFF"/>
              </a:solidFill>
            </a:endParaRPr>
          </a:p>
        </p:txBody>
      </p:sp>
      <p:sp>
        <p:nvSpPr>
          <p:cNvPr id="395" name="Google Shape;395;p44"/>
          <p:cNvSpPr txBox="1"/>
          <p:nvPr/>
        </p:nvSpPr>
        <p:spPr>
          <a:xfrm>
            <a:off x="1150825" y="2249425"/>
            <a:ext cx="3337800" cy="200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IT" sz="1600">
                <a:solidFill>
                  <a:srgbClr val="FFFFFF"/>
                </a:solidFill>
                <a:latin typeface="Lora"/>
                <a:ea typeface="Lora"/>
                <a:cs typeface="Lora"/>
                <a:sym typeface="Lora"/>
              </a:rPr>
              <a:t>L’annotazione @</a:t>
            </a:r>
            <a:r>
              <a:rPr lang="it-IT" sz="1600" b="1">
                <a:solidFill>
                  <a:srgbClr val="FFFFFF"/>
                </a:solidFill>
                <a:latin typeface="Lora"/>
                <a:ea typeface="Lora"/>
                <a:cs typeface="Lora"/>
                <a:sym typeface="Lora"/>
              </a:rPr>
              <a:t>Autowired</a:t>
            </a:r>
            <a:r>
              <a:rPr lang="it-IT" sz="1600">
                <a:solidFill>
                  <a:srgbClr val="FFFFFF"/>
                </a:solidFill>
                <a:latin typeface="Lora"/>
                <a:ea typeface="Lora"/>
                <a:cs typeface="Lora"/>
                <a:sym typeface="Lora"/>
              </a:rPr>
              <a:t> è usata per configurare l’iniezione di dipendenza in Spring ed è associata a un metodo setter, o a un campo o a un costruttore di una classe.</a:t>
            </a:r>
            <a:endParaRPr sz="1600">
              <a:solidFill>
                <a:srgbClr val="FFFFFF"/>
              </a:solidFill>
              <a:latin typeface="Lora"/>
              <a:ea typeface="Lora"/>
              <a:cs typeface="Lora"/>
              <a:sym typeface="Lora"/>
            </a:endParaRPr>
          </a:p>
        </p:txBody>
      </p:sp>
      <p:pic>
        <p:nvPicPr>
          <p:cNvPr id="396" name="Google Shape;396;p44"/>
          <p:cNvPicPr preferRelativeResize="0"/>
          <p:nvPr/>
        </p:nvPicPr>
        <p:blipFill>
          <a:blip r:embed="rId3">
            <a:alphaModFix/>
          </a:blip>
          <a:stretch>
            <a:fillRect/>
          </a:stretch>
        </p:blipFill>
        <p:spPr>
          <a:xfrm>
            <a:off x="5391150" y="1820263"/>
            <a:ext cx="5248245" cy="32174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45"/>
          <p:cNvSpPr txBox="1"/>
          <p:nvPr/>
        </p:nvSpPr>
        <p:spPr>
          <a:xfrm>
            <a:off x="932700" y="438900"/>
            <a:ext cx="9645000" cy="73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IT" sz="2400" b="1">
                <a:solidFill>
                  <a:srgbClr val="FFFFFF"/>
                </a:solidFill>
              </a:rPr>
              <a:t>Thymeleaf</a:t>
            </a:r>
            <a:endParaRPr sz="2400" b="1">
              <a:solidFill>
                <a:srgbClr val="FFFFFF"/>
              </a:solidFill>
            </a:endParaRPr>
          </a:p>
          <a:p>
            <a:pPr marL="0" lvl="0" indent="0" algn="ctr" rtl="0">
              <a:spcBef>
                <a:spcPts val="0"/>
              </a:spcBef>
              <a:spcAft>
                <a:spcPts val="0"/>
              </a:spcAft>
              <a:buNone/>
            </a:pPr>
            <a:endParaRPr sz="1800" b="1">
              <a:solidFill>
                <a:srgbClr val="FFFFFF"/>
              </a:solidFill>
            </a:endParaRPr>
          </a:p>
          <a:p>
            <a:pPr marL="0" lvl="0" indent="0" algn="ctr" rtl="0">
              <a:spcBef>
                <a:spcPts val="0"/>
              </a:spcBef>
              <a:spcAft>
                <a:spcPts val="0"/>
              </a:spcAft>
              <a:buNone/>
            </a:pPr>
            <a:endParaRPr sz="1800" b="1">
              <a:solidFill>
                <a:srgbClr val="FFFFFF"/>
              </a:solidFill>
            </a:endParaRPr>
          </a:p>
          <a:p>
            <a:pPr marL="0" lvl="0" indent="0" algn="ctr" rtl="0">
              <a:spcBef>
                <a:spcPts val="0"/>
              </a:spcBef>
              <a:spcAft>
                <a:spcPts val="0"/>
              </a:spcAft>
              <a:buNone/>
            </a:pPr>
            <a:endParaRPr sz="1800" b="1">
              <a:solidFill>
                <a:srgbClr val="FFFFFF"/>
              </a:solidFill>
            </a:endParaRPr>
          </a:p>
        </p:txBody>
      </p:sp>
      <p:sp>
        <p:nvSpPr>
          <p:cNvPr id="402" name="Google Shape;402;p45"/>
          <p:cNvSpPr txBox="1"/>
          <p:nvPr/>
        </p:nvSpPr>
        <p:spPr>
          <a:xfrm>
            <a:off x="1239925" y="1283800"/>
            <a:ext cx="9711000" cy="179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IT" sz="1800">
                <a:solidFill>
                  <a:srgbClr val="FFFF00"/>
                </a:solidFill>
              </a:rPr>
              <a:t>Thymeleaf basa i suoi template sugli attributi e non sugli elementi (diversamente da JSP). Questa caratteristica gli permette di produrre un vero e proprio file HTML, che potrà essere visualizzato immediatamente su browser garantendo una fase di prototipazione veloce e agevolando la collaborazione tra sviluppatore e web designer.</a:t>
            </a:r>
            <a:endParaRPr sz="1800">
              <a:solidFill>
                <a:srgbClr val="FFFF00"/>
              </a:solidFill>
            </a:endParaRPr>
          </a:p>
        </p:txBody>
      </p:sp>
      <p:sp>
        <p:nvSpPr>
          <p:cNvPr id="403" name="Google Shape;403;p45"/>
          <p:cNvSpPr txBox="1"/>
          <p:nvPr/>
        </p:nvSpPr>
        <p:spPr>
          <a:xfrm>
            <a:off x="6583675" y="3269900"/>
            <a:ext cx="3127200" cy="3258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IT" sz="2400">
                <a:solidFill>
                  <a:srgbClr val="FF0000"/>
                </a:solidFill>
              </a:rPr>
              <a:t>Contro</a:t>
            </a:r>
            <a:r>
              <a:rPr lang="it-IT" sz="2400">
                <a:solidFill>
                  <a:srgbClr val="38761D"/>
                </a:solidFill>
              </a:rPr>
              <a:t>:</a:t>
            </a:r>
            <a:endParaRPr sz="2400">
              <a:solidFill>
                <a:srgbClr val="38761D"/>
              </a:solidFill>
            </a:endParaRPr>
          </a:p>
          <a:p>
            <a:pPr marL="0" lvl="0" indent="0" algn="ctr" rtl="0">
              <a:spcBef>
                <a:spcPts val="0"/>
              </a:spcBef>
              <a:spcAft>
                <a:spcPts val="0"/>
              </a:spcAft>
              <a:buNone/>
            </a:pPr>
            <a:endParaRPr sz="2400">
              <a:solidFill>
                <a:srgbClr val="38761D"/>
              </a:solidFill>
            </a:endParaRPr>
          </a:p>
          <a:p>
            <a:pPr marL="457200" lvl="0" indent="-317500" algn="l" rtl="0">
              <a:spcBef>
                <a:spcPts val="0"/>
              </a:spcBef>
              <a:spcAft>
                <a:spcPts val="0"/>
              </a:spcAft>
              <a:buClr>
                <a:srgbClr val="FFFFFF"/>
              </a:buClr>
              <a:buSzPts val="1400"/>
              <a:buChar char="●"/>
            </a:pPr>
            <a:r>
              <a:rPr lang="it-IT">
                <a:solidFill>
                  <a:srgbClr val="FFFFFF"/>
                </a:solidFill>
              </a:rPr>
              <a:t>Curva di apprendimento instabile</a:t>
            </a:r>
            <a:endParaRPr>
              <a:solidFill>
                <a:srgbClr val="FFFFFF"/>
              </a:solidFill>
            </a:endParaRPr>
          </a:p>
        </p:txBody>
      </p:sp>
      <p:sp>
        <p:nvSpPr>
          <p:cNvPr id="404" name="Google Shape;404;p45"/>
          <p:cNvSpPr txBox="1"/>
          <p:nvPr/>
        </p:nvSpPr>
        <p:spPr>
          <a:xfrm>
            <a:off x="1524000" y="3224775"/>
            <a:ext cx="3127200" cy="3445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IT" sz="2400" dirty="0">
                <a:solidFill>
                  <a:srgbClr val="577956"/>
                </a:solidFill>
              </a:rPr>
              <a:t>Pro:</a:t>
            </a:r>
            <a:endParaRPr sz="2400" dirty="0">
              <a:solidFill>
                <a:srgbClr val="577956"/>
              </a:solidFill>
            </a:endParaRPr>
          </a:p>
          <a:p>
            <a:pPr marL="0" lvl="0" indent="0" algn="ctr" rtl="0">
              <a:spcBef>
                <a:spcPts val="0"/>
              </a:spcBef>
              <a:spcAft>
                <a:spcPts val="0"/>
              </a:spcAft>
              <a:buNone/>
            </a:pPr>
            <a:endParaRPr sz="2400" dirty="0">
              <a:solidFill>
                <a:srgbClr val="38761D"/>
              </a:solidFill>
            </a:endParaRPr>
          </a:p>
          <a:p>
            <a:pPr marL="457200" lvl="0" indent="-317500" algn="l" rtl="0">
              <a:spcBef>
                <a:spcPts val="0"/>
              </a:spcBef>
              <a:spcAft>
                <a:spcPts val="0"/>
              </a:spcAft>
              <a:buClr>
                <a:srgbClr val="FFFFFF"/>
              </a:buClr>
              <a:buSzPts val="1400"/>
              <a:buChar char="●"/>
            </a:pPr>
            <a:r>
              <a:rPr lang="it-IT" dirty="0">
                <a:solidFill>
                  <a:srgbClr val="FFFFFF"/>
                </a:solidFill>
              </a:rPr>
              <a:t>Genera file di tipo .html</a:t>
            </a:r>
            <a:endParaRPr dirty="0">
              <a:solidFill>
                <a:srgbClr val="FFFFFF"/>
              </a:solidFill>
            </a:endParaRPr>
          </a:p>
          <a:p>
            <a:pPr marL="457200" lvl="0" indent="-317500" algn="l" rtl="0">
              <a:spcBef>
                <a:spcPts val="0"/>
              </a:spcBef>
              <a:spcAft>
                <a:spcPts val="0"/>
              </a:spcAft>
              <a:buClr>
                <a:srgbClr val="FFFFFF"/>
              </a:buClr>
              <a:buSzPts val="1400"/>
              <a:buChar char="●"/>
            </a:pPr>
            <a:r>
              <a:rPr lang="it-IT" dirty="0">
                <a:solidFill>
                  <a:srgbClr val="FFFFFF"/>
                </a:solidFill>
              </a:rPr>
              <a:t>Migliore leggibilità del codice</a:t>
            </a:r>
            <a:endParaRPr dirty="0">
              <a:solidFill>
                <a:srgbClr val="FFFFFF"/>
              </a:solidFill>
            </a:endParaRPr>
          </a:p>
          <a:p>
            <a:pPr marL="457200" lvl="0" indent="-317500" algn="l" rtl="0">
              <a:spcBef>
                <a:spcPts val="0"/>
              </a:spcBef>
              <a:spcAft>
                <a:spcPts val="0"/>
              </a:spcAft>
              <a:buClr>
                <a:srgbClr val="FFFFFF"/>
              </a:buClr>
              <a:buSzPts val="1400"/>
              <a:buChar char="●"/>
            </a:pPr>
            <a:r>
              <a:rPr lang="it-IT" dirty="0">
                <a:solidFill>
                  <a:srgbClr val="FFFFFF"/>
                </a:solidFill>
              </a:rPr>
              <a:t>Integrazione perfetta con Java Spring</a:t>
            </a:r>
            <a:endParaRPr dirty="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p46"/>
          <p:cNvSpPr txBox="1"/>
          <p:nvPr/>
        </p:nvSpPr>
        <p:spPr>
          <a:xfrm>
            <a:off x="438900" y="768100"/>
            <a:ext cx="11455800" cy="73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IT" sz="2400" b="1">
                <a:solidFill>
                  <a:srgbClr val="FF00FF"/>
                </a:solidFill>
              </a:rPr>
              <a:t>Bootstrap</a:t>
            </a:r>
            <a:endParaRPr sz="2400" b="1">
              <a:solidFill>
                <a:srgbClr val="FF00FF"/>
              </a:solidFill>
            </a:endParaRPr>
          </a:p>
        </p:txBody>
      </p:sp>
      <p:sp>
        <p:nvSpPr>
          <p:cNvPr id="410" name="Google Shape;410;p46"/>
          <p:cNvSpPr txBox="1"/>
          <p:nvPr/>
        </p:nvSpPr>
        <p:spPr>
          <a:xfrm>
            <a:off x="395025" y="2106775"/>
            <a:ext cx="11389800" cy="262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IT" sz="1800">
                <a:solidFill>
                  <a:schemeClr val="lt1"/>
                </a:solidFill>
              </a:rPr>
              <a:t>Bootstrap è un insieme di elementi grafici, stilistici, di impaginazione e Javascript pronti all’uso, nati in seno a Twitter ad opera degli sviluppatori Mark Otto e Jacob Thornton. Oggi Bootstrap è un progetto indipendente ed è stato messo a disposizione degli sviluppatori di tutto il mondo che sono liberi di utilizzare questo </a:t>
            </a:r>
            <a:r>
              <a:rPr lang="it-IT" sz="1800" b="1">
                <a:solidFill>
                  <a:schemeClr val="lt1"/>
                </a:solidFill>
              </a:rPr>
              <a:t>framework</a:t>
            </a:r>
            <a:r>
              <a:rPr lang="it-IT" sz="1800">
                <a:solidFill>
                  <a:schemeClr val="lt1"/>
                </a:solidFill>
              </a:rPr>
              <a:t> come base per i propri progetti web.</a:t>
            </a:r>
            <a:endParaRPr sz="1800">
              <a:solidFill>
                <a:schemeClr val="lt1"/>
              </a:solidFill>
            </a:endParaRPr>
          </a:p>
          <a:p>
            <a:pPr marL="0" lvl="0" indent="0" algn="l" rtl="0">
              <a:spcBef>
                <a:spcPts val="0"/>
              </a:spcBef>
              <a:spcAft>
                <a:spcPts val="0"/>
              </a:spcAft>
              <a:buNone/>
            </a:pPr>
            <a:endParaRPr sz="1800">
              <a:solidFill>
                <a:schemeClr val="lt1"/>
              </a:solidFill>
            </a:endParaRPr>
          </a:p>
          <a:p>
            <a:pPr marL="0" lvl="0" indent="0" algn="l" rtl="0">
              <a:spcBef>
                <a:spcPts val="0"/>
              </a:spcBef>
              <a:spcAft>
                <a:spcPts val="0"/>
              </a:spcAft>
              <a:buNone/>
            </a:pPr>
            <a:r>
              <a:rPr lang="it-IT" sz="1800">
                <a:solidFill>
                  <a:srgbClr val="FFFFFF"/>
                </a:solidFill>
              </a:rPr>
              <a:t>Questo framework ci offre i mattoni con cui costruire pagine web </a:t>
            </a:r>
            <a:r>
              <a:rPr lang="it-IT" sz="1800" b="1">
                <a:solidFill>
                  <a:srgbClr val="FFFFFF"/>
                </a:solidFill>
              </a:rPr>
              <a:t>HTML5</a:t>
            </a:r>
            <a:r>
              <a:rPr lang="it-IT" sz="1800">
                <a:solidFill>
                  <a:srgbClr val="FFFFFF"/>
                </a:solidFill>
              </a:rPr>
              <a:t>, completamente responsive, coerenti e funzionali. L’utilità di Bootstrap è immediatamente evidente, soprattutto nella situazione attuale in cui le pagine web possono essere fruite su una miriade di dispositivi con caratteristiche diverse. Sarà Bootstrap ad occuparsi di mettervi a disposizione elementi di stile che permettono alla pagina di adattarsi al dispositivo utilizzando, al contempo, elementi di interfaccia comuni ai siti moderni, quelli cioè che l’utente si aspetta e di cui conosce comportamento e significato.</a:t>
            </a:r>
            <a:endParaRPr sz="18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47"/>
          <p:cNvSpPr txBox="1"/>
          <p:nvPr/>
        </p:nvSpPr>
        <p:spPr>
          <a:xfrm>
            <a:off x="1738350" y="547700"/>
            <a:ext cx="8715300" cy="1095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IT" sz="2400" b="1">
                <a:solidFill>
                  <a:srgbClr val="FFFFFF"/>
                </a:solidFill>
              </a:rPr>
              <a:t>Stripe Payments</a:t>
            </a:r>
            <a:endParaRPr sz="2400" b="1">
              <a:solidFill>
                <a:srgbClr val="FFFFFF"/>
              </a:solidFill>
            </a:endParaRPr>
          </a:p>
        </p:txBody>
      </p:sp>
      <p:sp>
        <p:nvSpPr>
          <p:cNvPr id="416" name="Google Shape;416;p47"/>
          <p:cNvSpPr txBox="1"/>
          <p:nvPr/>
        </p:nvSpPr>
        <p:spPr>
          <a:xfrm>
            <a:off x="1190625" y="1750225"/>
            <a:ext cx="4262400" cy="416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IT" sz="1800">
                <a:solidFill>
                  <a:srgbClr val="FFE599"/>
                </a:solidFill>
              </a:rPr>
              <a:t>Stripe è un framework che permette di poter utilizzare le proprie funzioni adibite per il controllo e il conseguimento di un pagamento “apparente” online.</a:t>
            </a:r>
            <a:endParaRPr sz="1800">
              <a:solidFill>
                <a:srgbClr val="FFE599"/>
              </a:solidFill>
            </a:endParaRPr>
          </a:p>
          <a:p>
            <a:pPr marL="0" lvl="0" indent="0" algn="l" rtl="0">
              <a:spcBef>
                <a:spcPts val="0"/>
              </a:spcBef>
              <a:spcAft>
                <a:spcPts val="0"/>
              </a:spcAft>
              <a:buNone/>
            </a:pPr>
            <a:endParaRPr sz="1800">
              <a:solidFill>
                <a:srgbClr val="FFE599"/>
              </a:solidFill>
            </a:endParaRPr>
          </a:p>
          <a:p>
            <a:pPr marL="0" lvl="0" indent="0" algn="l" rtl="0">
              <a:spcBef>
                <a:spcPts val="0"/>
              </a:spcBef>
              <a:spcAft>
                <a:spcPts val="0"/>
              </a:spcAft>
              <a:buNone/>
            </a:pPr>
            <a:r>
              <a:rPr lang="it-IT" sz="1800">
                <a:solidFill>
                  <a:srgbClr val="FFE599"/>
                </a:solidFill>
              </a:rPr>
              <a:t>Una volta effettuata la registrazione al servizio ed aver confermato il proprio account come developer, è possibile implementare il codice di stripe nel proprio progetto</a:t>
            </a:r>
            <a:endParaRPr sz="1800">
              <a:solidFill>
                <a:srgbClr val="FFE599"/>
              </a:solidFill>
            </a:endParaRPr>
          </a:p>
        </p:txBody>
      </p:sp>
      <p:pic>
        <p:nvPicPr>
          <p:cNvPr id="417" name="Google Shape;417;p47"/>
          <p:cNvPicPr preferRelativeResize="0"/>
          <p:nvPr/>
        </p:nvPicPr>
        <p:blipFill>
          <a:blip r:embed="rId3">
            <a:alphaModFix/>
          </a:blip>
          <a:stretch>
            <a:fillRect/>
          </a:stretch>
        </p:blipFill>
        <p:spPr>
          <a:xfrm>
            <a:off x="5605425" y="1795400"/>
            <a:ext cx="5704877" cy="3086174"/>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pic>
        <p:nvPicPr>
          <p:cNvPr id="422" name="Google Shape;422;p48"/>
          <p:cNvPicPr preferRelativeResize="0"/>
          <p:nvPr/>
        </p:nvPicPr>
        <p:blipFill rotWithShape="1">
          <a:blip r:embed="rId3">
            <a:alphaModFix/>
          </a:blip>
          <a:srcRect/>
          <a:stretch/>
        </p:blipFill>
        <p:spPr>
          <a:xfrm>
            <a:off x="1074057" y="143164"/>
            <a:ext cx="10058400" cy="5086349"/>
          </a:xfrm>
          <a:prstGeom prst="rect">
            <a:avLst/>
          </a:prstGeom>
          <a:noFill/>
          <a:ln>
            <a:noFill/>
          </a:ln>
        </p:spPr>
      </p:pic>
      <p:sp>
        <p:nvSpPr>
          <p:cNvPr id="423" name="Google Shape;423;p48"/>
          <p:cNvSpPr/>
          <p:nvPr/>
        </p:nvSpPr>
        <p:spPr>
          <a:xfrm>
            <a:off x="144665" y="5479533"/>
            <a:ext cx="11684478" cy="92333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a:solidFill>
                  <a:schemeClr val="lt1"/>
                </a:solidFill>
                <a:latin typeface="Questrial"/>
                <a:ea typeface="Questrial"/>
                <a:cs typeface="Questrial"/>
                <a:sym typeface="Questrial"/>
              </a:rPr>
              <a:t>La prima schermata che vedrà l’utente. </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Egli potrà effettuare il login, accedere al carrello (se ha già effettuato l’accesso), visualizzare gli eventi in primo piano e non con relative info, catalogandoli, se vuole, per categoria. </a:t>
            </a:r>
            <a:endParaRPr sz="1800">
              <a:solidFill>
                <a:schemeClr val="lt1"/>
              </a:solidFill>
              <a:latin typeface="Questrial"/>
              <a:ea typeface="Questrial"/>
              <a:cs typeface="Questrial"/>
              <a:sym typeface="Quest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pic>
        <p:nvPicPr>
          <p:cNvPr id="428" name="Google Shape;428;p49"/>
          <p:cNvPicPr preferRelativeResize="0"/>
          <p:nvPr/>
        </p:nvPicPr>
        <p:blipFill rotWithShape="1">
          <a:blip r:embed="rId3">
            <a:alphaModFix/>
          </a:blip>
          <a:srcRect/>
          <a:stretch/>
        </p:blipFill>
        <p:spPr>
          <a:xfrm>
            <a:off x="841828" y="495513"/>
            <a:ext cx="10653487" cy="4749800"/>
          </a:xfrm>
          <a:prstGeom prst="rect">
            <a:avLst/>
          </a:prstGeom>
          <a:noFill/>
          <a:ln>
            <a:noFill/>
          </a:ln>
        </p:spPr>
      </p:pic>
      <p:sp>
        <p:nvSpPr>
          <p:cNvPr id="429" name="Google Shape;429;p49"/>
          <p:cNvSpPr/>
          <p:nvPr/>
        </p:nvSpPr>
        <p:spPr>
          <a:xfrm>
            <a:off x="152210" y="5435990"/>
            <a:ext cx="11778533" cy="120032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a:solidFill>
                  <a:schemeClr val="lt1"/>
                </a:solidFill>
                <a:latin typeface="Questrial"/>
                <a:ea typeface="Questrial"/>
                <a:cs typeface="Questrial"/>
                <a:sym typeface="Questrial"/>
              </a:rPr>
              <a:t>Cliccato il tasto ‘login’ l’utente verrà reinderizzato nella sezione /login.</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Può inserire mail e password, se già registrato, oppure farlo inserendo tutti i dati obbligatori. Ci sono controlli nei vari campi : mail,data,telefono e password, che ovviamente devono corrispondere.</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Inoltre potrà selezionare il </a:t>
            </a:r>
            <a:r>
              <a:rPr lang="it-IT" sz="1800" b="1">
                <a:solidFill>
                  <a:schemeClr val="lt1"/>
                </a:solidFill>
                <a:latin typeface="Questrial"/>
                <a:ea typeface="Questrial"/>
                <a:cs typeface="Questrial"/>
                <a:sym typeface="Questrial"/>
              </a:rPr>
              <a:t>checkbox</a:t>
            </a:r>
            <a:r>
              <a:rPr lang="it-IT" sz="1800">
                <a:solidFill>
                  <a:schemeClr val="lt1"/>
                </a:solidFill>
                <a:latin typeface="Questrial"/>
                <a:ea typeface="Questrial"/>
                <a:cs typeface="Questrial"/>
                <a:sym typeface="Questrial"/>
              </a:rPr>
              <a:t> ‘Remember me’, affinchè gli ultimi dati validi, da lui inseriti, vengano ricordati.</a:t>
            </a:r>
            <a:endParaRPr sz="1800">
              <a:solidFill>
                <a:schemeClr val="lt1"/>
              </a:solidFill>
              <a:latin typeface="Questrial"/>
              <a:ea typeface="Questrial"/>
              <a:cs typeface="Questrial"/>
              <a:sym typeface="Questrial"/>
            </a:endParaRPr>
          </a:p>
        </p:txBody>
      </p:sp>
      <p:sp>
        <p:nvSpPr>
          <p:cNvPr id="430" name="Google Shape;430;p49"/>
          <p:cNvSpPr/>
          <p:nvPr/>
        </p:nvSpPr>
        <p:spPr>
          <a:xfrm>
            <a:off x="3153666" y="30843"/>
            <a:ext cx="6960152"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b="1" i="1" dirty="0">
                <a:solidFill>
                  <a:schemeClr val="lt1"/>
                </a:solidFill>
                <a:latin typeface="Questrial"/>
                <a:ea typeface="Questrial"/>
                <a:cs typeface="Questrial"/>
                <a:sym typeface="Questrial"/>
              </a:rPr>
              <a:t>http://ingsoftw.eu-central-1.elasticbeanstalk.com/login</a:t>
            </a:r>
            <a:endParaRPr sz="1800" b="1" i="1" dirty="0">
              <a:solidFill>
                <a:schemeClr val="lt1"/>
              </a:solidFill>
              <a:latin typeface="Questrial"/>
              <a:ea typeface="Questrial"/>
              <a:cs typeface="Questrial"/>
              <a:sym typeface="Quest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50"/>
          <p:cNvSpPr/>
          <p:nvPr/>
        </p:nvSpPr>
        <p:spPr>
          <a:xfrm>
            <a:off x="3415035" y="0"/>
            <a:ext cx="7003583"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b="1" i="1" dirty="0">
                <a:solidFill>
                  <a:schemeClr val="lt1"/>
                </a:solidFill>
                <a:latin typeface="Questrial"/>
                <a:ea typeface="Questrial"/>
                <a:cs typeface="Questrial"/>
                <a:sym typeface="Questrial"/>
              </a:rPr>
              <a:t>http://ingsoftw.eu-central-1.elasticbeanstalk.com/userpage</a:t>
            </a:r>
            <a:endParaRPr sz="1800" b="1" i="1" dirty="0">
              <a:solidFill>
                <a:schemeClr val="lt1"/>
              </a:solidFill>
              <a:latin typeface="Questrial"/>
              <a:ea typeface="Questrial"/>
              <a:cs typeface="Questrial"/>
              <a:sym typeface="Questrial"/>
            </a:endParaRPr>
          </a:p>
        </p:txBody>
      </p:sp>
      <p:sp>
        <p:nvSpPr>
          <p:cNvPr id="436" name="Google Shape;436;p50"/>
          <p:cNvSpPr/>
          <p:nvPr/>
        </p:nvSpPr>
        <p:spPr>
          <a:xfrm>
            <a:off x="328447" y="4579654"/>
            <a:ext cx="11634079" cy="92333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dirty="0">
                <a:solidFill>
                  <a:schemeClr val="bg1"/>
                </a:solidFill>
                <a:latin typeface="Questrial"/>
                <a:ea typeface="Questrial"/>
                <a:cs typeface="Questrial"/>
                <a:sym typeface="Questrial"/>
              </a:rPr>
              <a:t>L’utente potrà vedere il suo profilo privato, con la sua immagine, l’username, nome, cognome, data di nascita, paese e numero telefonico.</a:t>
            </a:r>
            <a:endParaRPr dirty="0">
              <a:solidFill>
                <a:schemeClr val="bg1"/>
              </a:solidFill>
            </a:endParaRPr>
          </a:p>
          <a:p>
            <a:pPr marL="0" marR="0" lvl="0" indent="0" algn="l" rtl="0">
              <a:spcBef>
                <a:spcPts val="0"/>
              </a:spcBef>
              <a:spcAft>
                <a:spcPts val="0"/>
              </a:spcAft>
              <a:buNone/>
            </a:pPr>
            <a:r>
              <a:rPr lang="it-IT" sz="1800" dirty="0">
                <a:solidFill>
                  <a:schemeClr val="bg1"/>
                </a:solidFill>
                <a:latin typeface="Questrial"/>
                <a:ea typeface="Questrial"/>
                <a:cs typeface="Questrial"/>
                <a:sym typeface="Questrial"/>
              </a:rPr>
              <a:t>Tramite il tasto in alto a destra potrà anche visualizzare i propri acquisti ed effettuare il </a:t>
            </a:r>
            <a:r>
              <a:rPr lang="it-IT" sz="1800" dirty="0" err="1">
                <a:solidFill>
                  <a:schemeClr val="bg1"/>
                </a:solidFill>
                <a:latin typeface="Questrial"/>
                <a:ea typeface="Questrial"/>
                <a:cs typeface="Questrial"/>
                <a:sym typeface="Questrial"/>
              </a:rPr>
              <a:t>logout</a:t>
            </a:r>
            <a:r>
              <a:rPr lang="it-IT" sz="1800" dirty="0">
                <a:solidFill>
                  <a:schemeClr val="bg1"/>
                </a:solidFill>
                <a:latin typeface="Questrial"/>
                <a:ea typeface="Questrial"/>
                <a:cs typeface="Questrial"/>
                <a:sym typeface="Questrial"/>
              </a:rPr>
              <a:t>.</a:t>
            </a:r>
            <a:endParaRPr sz="1800" dirty="0">
              <a:solidFill>
                <a:schemeClr val="bg1"/>
              </a:solidFill>
              <a:latin typeface="Questrial"/>
              <a:ea typeface="Questrial"/>
              <a:cs typeface="Questrial"/>
              <a:sym typeface="Questrial"/>
            </a:endParaRPr>
          </a:p>
        </p:txBody>
      </p:sp>
      <p:pic>
        <p:nvPicPr>
          <p:cNvPr id="437" name="Google Shape;437;p50"/>
          <p:cNvPicPr preferRelativeResize="0"/>
          <p:nvPr/>
        </p:nvPicPr>
        <p:blipFill rotWithShape="1">
          <a:blip r:embed="rId3">
            <a:alphaModFix/>
          </a:blip>
          <a:srcRect/>
          <a:stretch/>
        </p:blipFill>
        <p:spPr>
          <a:xfrm>
            <a:off x="493485" y="438607"/>
            <a:ext cx="11263085" cy="3593068"/>
          </a:xfrm>
          <a:prstGeom prst="rect">
            <a:avLst/>
          </a:prstGeom>
          <a:noFill/>
          <a:ln>
            <a:noFill/>
          </a:ln>
        </p:spPr>
      </p:pic>
      <p:pic>
        <p:nvPicPr>
          <p:cNvPr id="438" name="Google Shape;438;p50"/>
          <p:cNvPicPr preferRelativeResize="0"/>
          <p:nvPr/>
        </p:nvPicPr>
        <p:blipFill rotWithShape="1">
          <a:blip r:embed="rId4">
            <a:alphaModFix/>
          </a:blip>
          <a:srcRect/>
          <a:stretch/>
        </p:blipFill>
        <p:spPr>
          <a:xfrm>
            <a:off x="9372050" y="481369"/>
            <a:ext cx="2590476" cy="1068364"/>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pic>
        <p:nvPicPr>
          <p:cNvPr id="443" name="Google Shape;443;p51"/>
          <p:cNvPicPr preferRelativeResize="0"/>
          <p:nvPr/>
        </p:nvPicPr>
        <p:blipFill rotWithShape="1">
          <a:blip r:embed="rId3">
            <a:alphaModFix/>
          </a:blip>
          <a:srcRect/>
          <a:stretch/>
        </p:blipFill>
        <p:spPr>
          <a:xfrm>
            <a:off x="1227349" y="355477"/>
            <a:ext cx="10209905" cy="5198886"/>
          </a:xfrm>
          <a:prstGeom prst="rect">
            <a:avLst/>
          </a:prstGeom>
          <a:noFill/>
          <a:ln>
            <a:noFill/>
          </a:ln>
        </p:spPr>
      </p:pic>
      <p:sp>
        <p:nvSpPr>
          <p:cNvPr id="444" name="Google Shape;444;p51"/>
          <p:cNvSpPr/>
          <p:nvPr/>
        </p:nvSpPr>
        <p:spPr>
          <a:xfrm>
            <a:off x="3364695" y="0"/>
            <a:ext cx="6624432"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b="1" i="1" dirty="0">
                <a:solidFill>
                  <a:schemeClr val="lt1"/>
                </a:solidFill>
                <a:latin typeface="Questrial"/>
                <a:ea typeface="Questrial"/>
                <a:cs typeface="Questrial"/>
                <a:sym typeface="Questrial"/>
              </a:rPr>
              <a:t>http://ingsoftw.eu-central-1.elasticbeanstalk.com/evento/1</a:t>
            </a:r>
            <a:endParaRPr sz="1800" b="1" i="1" dirty="0">
              <a:solidFill>
                <a:schemeClr val="lt1"/>
              </a:solidFill>
              <a:latin typeface="Questrial"/>
              <a:ea typeface="Questrial"/>
              <a:cs typeface="Questrial"/>
              <a:sym typeface="Questrial"/>
            </a:endParaRPr>
          </a:p>
        </p:txBody>
      </p:sp>
      <p:sp>
        <p:nvSpPr>
          <p:cNvPr id="445" name="Google Shape;445;p51"/>
          <p:cNvSpPr/>
          <p:nvPr/>
        </p:nvSpPr>
        <p:spPr>
          <a:xfrm>
            <a:off x="225292" y="5475885"/>
            <a:ext cx="11618366" cy="92333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dirty="0">
                <a:solidFill>
                  <a:schemeClr val="bg1"/>
                </a:solidFill>
                <a:latin typeface="Questrial"/>
                <a:ea typeface="Questrial"/>
                <a:cs typeface="Questrial"/>
                <a:sym typeface="Questrial"/>
              </a:rPr>
              <a:t>L’info di un evento. </a:t>
            </a:r>
            <a:endParaRPr dirty="0">
              <a:solidFill>
                <a:schemeClr val="bg1"/>
              </a:solidFill>
            </a:endParaRPr>
          </a:p>
          <a:p>
            <a:pPr marL="0" marR="0" lvl="0" indent="0" algn="l" rtl="0">
              <a:spcBef>
                <a:spcPts val="0"/>
              </a:spcBef>
              <a:spcAft>
                <a:spcPts val="0"/>
              </a:spcAft>
              <a:buNone/>
            </a:pPr>
            <a:r>
              <a:rPr lang="it-IT" sz="1800" dirty="0">
                <a:solidFill>
                  <a:schemeClr val="bg1"/>
                </a:solidFill>
                <a:latin typeface="Questrial"/>
                <a:ea typeface="Questrial"/>
                <a:cs typeface="Questrial"/>
                <a:sym typeface="Questrial"/>
              </a:rPr>
              <a:t>L’utente potrà vedere tutte le informazioni dell’evento, dal luogo al costo, potrà quindi decidere se aggiungerlo al carrello o acquistarlo subito. </a:t>
            </a:r>
            <a:endParaRPr sz="1800" dirty="0">
              <a:solidFill>
                <a:schemeClr val="bg1"/>
              </a:solidFill>
              <a:latin typeface="Questrial"/>
              <a:ea typeface="Questrial"/>
              <a:cs typeface="Questrial"/>
              <a:sym typeface="Quest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52"/>
          <p:cNvSpPr/>
          <p:nvPr/>
        </p:nvSpPr>
        <p:spPr>
          <a:xfrm>
            <a:off x="3157421" y="109248"/>
            <a:ext cx="652690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b="1" i="1" dirty="0">
                <a:solidFill>
                  <a:schemeClr val="lt1"/>
                </a:solidFill>
                <a:latin typeface="Questrial"/>
                <a:ea typeface="Questrial"/>
                <a:cs typeface="Questrial"/>
                <a:sym typeface="Questrial"/>
              </a:rPr>
              <a:t>http://ingsoftw.eu-central-1.elasticbeanstalk.com/carrello</a:t>
            </a:r>
            <a:endParaRPr sz="1800" b="1" i="1" dirty="0">
              <a:solidFill>
                <a:schemeClr val="lt1"/>
              </a:solidFill>
              <a:latin typeface="Questrial"/>
              <a:ea typeface="Questrial"/>
              <a:cs typeface="Questrial"/>
              <a:sym typeface="Questrial"/>
            </a:endParaRPr>
          </a:p>
        </p:txBody>
      </p:sp>
      <p:sp>
        <p:nvSpPr>
          <p:cNvPr id="451" name="Google Shape;451;p52"/>
          <p:cNvSpPr/>
          <p:nvPr/>
        </p:nvSpPr>
        <p:spPr>
          <a:xfrm>
            <a:off x="1325447" y="4492561"/>
            <a:ext cx="6894287"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dirty="0">
                <a:solidFill>
                  <a:schemeClr val="lt1"/>
                </a:solidFill>
                <a:latin typeface="Questrial"/>
                <a:ea typeface="Questrial"/>
                <a:cs typeface="Questrial"/>
                <a:sym typeface="Questrial"/>
              </a:rPr>
              <a:t>L’utente potrà visualizzare tutti gli eventi immessi nel carrello.</a:t>
            </a:r>
            <a:endParaRPr dirty="0"/>
          </a:p>
          <a:p>
            <a:pPr marL="0" marR="0" lvl="0" indent="0" algn="l" rtl="0">
              <a:spcBef>
                <a:spcPts val="0"/>
              </a:spcBef>
              <a:spcAft>
                <a:spcPts val="0"/>
              </a:spcAft>
              <a:buNone/>
            </a:pPr>
            <a:r>
              <a:rPr lang="it-IT" sz="1800" dirty="0">
                <a:solidFill>
                  <a:schemeClr val="lt1"/>
                </a:solidFill>
                <a:latin typeface="Questrial"/>
                <a:ea typeface="Questrial"/>
                <a:cs typeface="Questrial"/>
                <a:sym typeface="Questrial"/>
              </a:rPr>
              <a:t>Da qui potrà decidere se procedere all’acquisto o eliminarli dalla lista.</a:t>
            </a:r>
            <a:endParaRPr sz="1800" dirty="0">
              <a:solidFill>
                <a:schemeClr val="lt1"/>
              </a:solidFill>
              <a:latin typeface="Questrial"/>
              <a:ea typeface="Questrial"/>
              <a:cs typeface="Questrial"/>
              <a:sym typeface="Questrial"/>
            </a:endParaRPr>
          </a:p>
        </p:txBody>
      </p:sp>
      <p:pic>
        <p:nvPicPr>
          <p:cNvPr id="452" name="Google Shape;452;p52"/>
          <p:cNvPicPr preferRelativeResize="0"/>
          <p:nvPr/>
        </p:nvPicPr>
        <p:blipFill rotWithShape="1">
          <a:blip r:embed="rId3">
            <a:alphaModFix/>
          </a:blip>
          <a:srcRect/>
          <a:stretch/>
        </p:blipFill>
        <p:spPr>
          <a:xfrm>
            <a:off x="1325447" y="611628"/>
            <a:ext cx="9047619" cy="3428571"/>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pic>
        <p:nvPicPr>
          <p:cNvPr id="457" name="Google Shape;457;p53"/>
          <p:cNvPicPr preferRelativeResize="0"/>
          <p:nvPr/>
        </p:nvPicPr>
        <p:blipFill rotWithShape="1">
          <a:blip r:embed="rId3">
            <a:alphaModFix/>
          </a:blip>
          <a:srcRect/>
          <a:stretch/>
        </p:blipFill>
        <p:spPr>
          <a:xfrm>
            <a:off x="1577180" y="528428"/>
            <a:ext cx="9066667" cy="3914286"/>
          </a:xfrm>
          <a:prstGeom prst="rect">
            <a:avLst/>
          </a:prstGeom>
          <a:noFill/>
          <a:ln>
            <a:noFill/>
          </a:ln>
        </p:spPr>
      </p:pic>
      <p:sp>
        <p:nvSpPr>
          <p:cNvPr id="458" name="Google Shape;458;p53"/>
          <p:cNvSpPr/>
          <p:nvPr/>
        </p:nvSpPr>
        <p:spPr>
          <a:xfrm>
            <a:off x="2905982" y="51022"/>
            <a:ext cx="7249400"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b="1" i="1" dirty="0">
                <a:solidFill>
                  <a:schemeClr val="lt1"/>
                </a:solidFill>
                <a:latin typeface="Questrial"/>
                <a:ea typeface="Questrial"/>
                <a:cs typeface="Questrial"/>
                <a:sym typeface="Questrial"/>
              </a:rPr>
              <a:t>http://ingsoftw.eu-central-1.elasticbeanstalk.com/usershopping</a:t>
            </a:r>
            <a:endParaRPr sz="1800" dirty="0">
              <a:solidFill>
                <a:schemeClr val="lt1"/>
              </a:solidFill>
              <a:latin typeface="Questrial"/>
              <a:ea typeface="Questrial"/>
              <a:cs typeface="Questrial"/>
              <a:sym typeface="Questrial"/>
            </a:endParaRPr>
          </a:p>
        </p:txBody>
      </p:sp>
      <p:sp>
        <p:nvSpPr>
          <p:cNvPr id="459" name="Google Shape;459;p53"/>
          <p:cNvSpPr/>
          <p:nvPr/>
        </p:nvSpPr>
        <p:spPr>
          <a:xfrm>
            <a:off x="696685" y="4920120"/>
            <a:ext cx="10755086"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a:solidFill>
                  <a:schemeClr val="lt1"/>
                </a:solidFill>
                <a:latin typeface="Questrial"/>
                <a:ea typeface="Questrial"/>
                <a:cs typeface="Questrial"/>
                <a:sym typeface="Questrial"/>
              </a:rPr>
              <a:t>Gli eventi acquistati saranno visibili in questo modo, con tutte le info e relativo qrcode, che potrà essere stampato e infine mostrato all’operatore presente all’evento.</a:t>
            </a:r>
            <a:endParaRPr sz="1800">
              <a:solidFill>
                <a:schemeClr val="lt1"/>
              </a:solidFill>
              <a:latin typeface="Questrial"/>
              <a:ea typeface="Questrial"/>
              <a:cs typeface="Questrial"/>
              <a:sym typeface="Quest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2"/>
          <p:cNvSpPr txBox="1">
            <a:spLocks noGrp="1"/>
          </p:cNvSpPr>
          <p:nvPr>
            <p:ph type="title"/>
          </p:nvPr>
        </p:nvSpPr>
        <p:spPr>
          <a:xfrm>
            <a:off x="1141400" y="464893"/>
            <a:ext cx="9906000" cy="14787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600"/>
              <a:buFont typeface="Questrial"/>
              <a:buNone/>
            </a:pPr>
            <a:r>
              <a:rPr lang="it-IT" sz="3600" b="0" i="0" u="none" strike="noStrike" cap="none">
                <a:solidFill>
                  <a:schemeClr val="lt1"/>
                </a:solidFill>
                <a:latin typeface="Questrial"/>
                <a:ea typeface="Questrial"/>
                <a:cs typeface="Questrial"/>
                <a:sym typeface="Questrial"/>
              </a:rPr>
              <a:t>1.1	SISTEMA- SERVIZI IMPLEMENTATI	</a:t>
            </a:r>
            <a:endParaRPr sz="3600" b="0" i="0" u="none" strike="noStrike" cap="none">
              <a:solidFill>
                <a:schemeClr val="lt1"/>
              </a:solidFill>
              <a:latin typeface="Questrial"/>
              <a:ea typeface="Questrial"/>
              <a:cs typeface="Questrial"/>
              <a:sym typeface="Questrial"/>
            </a:endParaRPr>
          </a:p>
        </p:txBody>
      </p:sp>
      <p:sp>
        <p:nvSpPr>
          <p:cNvPr id="253" name="Google Shape;253;p22"/>
          <p:cNvSpPr txBox="1">
            <a:spLocks noGrp="1"/>
          </p:cNvSpPr>
          <p:nvPr>
            <p:ph type="body" idx="1"/>
          </p:nvPr>
        </p:nvSpPr>
        <p:spPr>
          <a:xfrm>
            <a:off x="1097500" y="1821522"/>
            <a:ext cx="9906000" cy="4334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2775"/>
              <a:buFont typeface="Arial"/>
              <a:buNone/>
            </a:pPr>
            <a:r>
              <a:rPr lang="it-IT" sz="2220" b="0" i="0" u="none" strike="noStrike" cap="none">
                <a:solidFill>
                  <a:schemeClr val="lt1"/>
                </a:solidFill>
                <a:latin typeface="Questrial"/>
                <a:ea typeface="Questrial"/>
                <a:cs typeface="Questrial"/>
                <a:sym typeface="Questrial"/>
              </a:rPr>
              <a:t>I servizi (richiesti dal committente) implementati del Sistema sono:</a:t>
            </a:r>
            <a:endParaRPr/>
          </a:p>
          <a:p>
            <a:pPr marL="0" marR="0" lvl="0" indent="0" algn="l" rtl="0">
              <a:lnSpc>
                <a:spcPct val="100000"/>
              </a:lnSpc>
              <a:spcBef>
                <a:spcPts val="1000"/>
              </a:spcBef>
              <a:spcAft>
                <a:spcPts val="0"/>
              </a:spcAft>
              <a:buClr>
                <a:schemeClr val="lt1"/>
              </a:buClr>
              <a:buSzPts val="2775"/>
              <a:buFont typeface="Arial"/>
              <a:buNone/>
            </a:pPr>
            <a:r>
              <a:rPr lang="it-IT" sz="2220" b="0" i="0" u="none" strike="noStrike" cap="none">
                <a:solidFill>
                  <a:schemeClr val="lt1"/>
                </a:solidFill>
                <a:latin typeface="Questrial"/>
                <a:ea typeface="Questrial"/>
                <a:cs typeface="Questrial"/>
                <a:sym typeface="Questrial"/>
              </a:rPr>
              <a:t>Gestione degli </a:t>
            </a:r>
            <a:r>
              <a:rPr lang="it-IT" sz="2220"/>
              <a:t>Utenti</a:t>
            </a:r>
            <a:r>
              <a:rPr lang="it-IT" sz="2220" b="0" i="0" u="none" strike="noStrike" cap="none">
                <a:solidFill>
                  <a:schemeClr val="lt1"/>
                </a:solidFill>
                <a:latin typeface="Questrial"/>
                <a:ea typeface="Questrial"/>
                <a:cs typeface="Questrial"/>
                <a:sym typeface="Questrial"/>
              </a:rPr>
              <a:t/>
            </a:r>
            <a:br>
              <a:rPr lang="it-IT" sz="2220" b="0" i="0" u="none" strike="noStrike" cap="none">
                <a:solidFill>
                  <a:schemeClr val="lt1"/>
                </a:solidFill>
                <a:latin typeface="Questrial"/>
                <a:ea typeface="Questrial"/>
                <a:cs typeface="Questrial"/>
                <a:sym typeface="Questrial"/>
              </a:rPr>
            </a:br>
            <a:r>
              <a:rPr lang="it-IT" sz="2220" b="0" i="0" u="none" strike="noStrike" cap="none">
                <a:solidFill>
                  <a:schemeClr val="lt1"/>
                </a:solidFill>
                <a:latin typeface="Questrial"/>
                <a:ea typeface="Questrial"/>
                <a:cs typeface="Questrial"/>
                <a:sym typeface="Questrial"/>
              </a:rPr>
              <a:t>	a. Lo</a:t>
            </a:r>
            <a:r>
              <a:rPr lang="it-IT" sz="2220"/>
              <a:t>gin di un utente</a:t>
            </a:r>
            <a:r>
              <a:rPr lang="it-IT" sz="2220" b="0" i="0" u="none" strike="noStrike" cap="none">
                <a:solidFill>
                  <a:schemeClr val="lt1"/>
                </a:solidFill>
                <a:latin typeface="Questrial"/>
                <a:ea typeface="Questrial"/>
                <a:cs typeface="Questrial"/>
                <a:sym typeface="Questrial"/>
              </a:rPr>
              <a:t> </a:t>
            </a:r>
            <a:br>
              <a:rPr lang="it-IT" sz="2220" b="0" i="0" u="none" strike="noStrike" cap="none">
                <a:solidFill>
                  <a:schemeClr val="lt1"/>
                </a:solidFill>
                <a:latin typeface="Questrial"/>
                <a:ea typeface="Questrial"/>
                <a:cs typeface="Questrial"/>
                <a:sym typeface="Questrial"/>
              </a:rPr>
            </a:br>
            <a:r>
              <a:rPr lang="it-IT" sz="2220" b="0" i="0" u="none" strike="noStrike" cap="none">
                <a:solidFill>
                  <a:schemeClr val="lt1"/>
                </a:solidFill>
                <a:latin typeface="Questrial"/>
                <a:ea typeface="Questrial"/>
                <a:cs typeface="Questrial"/>
                <a:sym typeface="Questrial"/>
              </a:rPr>
              <a:t>	b. </a:t>
            </a:r>
            <a:r>
              <a:rPr lang="it-IT" sz="2220"/>
              <a:t>Registrazione di un nuovo utente</a:t>
            </a:r>
            <a:r>
              <a:rPr lang="it-IT" sz="2220" b="0" i="0" u="none" strike="noStrike" cap="none">
                <a:solidFill>
                  <a:schemeClr val="lt1"/>
                </a:solidFill>
                <a:latin typeface="Questrial"/>
                <a:ea typeface="Questrial"/>
                <a:cs typeface="Questrial"/>
                <a:sym typeface="Questrial"/>
              </a:rPr>
              <a:t/>
            </a:r>
            <a:br>
              <a:rPr lang="it-IT" sz="2220" b="0" i="0" u="none" strike="noStrike" cap="none">
                <a:solidFill>
                  <a:schemeClr val="lt1"/>
                </a:solidFill>
                <a:latin typeface="Questrial"/>
                <a:ea typeface="Questrial"/>
                <a:cs typeface="Questrial"/>
                <a:sym typeface="Questrial"/>
              </a:rPr>
            </a:br>
            <a:r>
              <a:rPr lang="it-IT" sz="2220" b="0" i="0" u="none" strike="noStrike" cap="none">
                <a:solidFill>
                  <a:schemeClr val="lt1"/>
                </a:solidFill>
                <a:latin typeface="Questrial"/>
                <a:ea typeface="Questrial"/>
                <a:cs typeface="Questrial"/>
                <a:sym typeface="Questrial"/>
              </a:rPr>
              <a:t>	c. </a:t>
            </a:r>
            <a:r>
              <a:rPr lang="it-IT" sz="2220"/>
              <a:t>Visualizzazione dei dati di un utente</a:t>
            </a:r>
            <a:endParaRPr/>
          </a:p>
          <a:p>
            <a:pPr marL="0" marR="0" lvl="0" indent="0" algn="l" rtl="0">
              <a:lnSpc>
                <a:spcPct val="100000"/>
              </a:lnSpc>
              <a:spcBef>
                <a:spcPts val="1000"/>
              </a:spcBef>
              <a:spcAft>
                <a:spcPts val="0"/>
              </a:spcAft>
              <a:buClr>
                <a:schemeClr val="lt1"/>
              </a:buClr>
              <a:buSzPts val="2775"/>
              <a:buFont typeface="Arial"/>
              <a:buNone/>
            </a:pPr>
            <a:r>
              <a:rPr lang="it-IT" sz="2220" b="0" i="0" u="none" strike="noStrike" cap="none">
                <a:solidFill>
                  <a:schemeClr val="lt1"/>
                </a:solidFill>
                <a:latin typeface="Questrial"/>
                <a:ea typeface="Questrial"/>
                <a:cs typeface="Questrial"/>
                <a:sym typeface="Questrial"/>
              </a:rPr>
              <a:t>Gestione </a:t>
            </a:r>
            <a:r>
              <a:rPr lang="it-IT" sz="2220"/>
              <a:t>Carrello &amp; Acquisto Biglietto</a:t>
            </a:r>
            <a:r>
              <a:rPr lang="it-IT" sz="2220" b="0" i="0" u="none" strike="noStrike" cap="none">
                <a:solidFill>
                  <a:schemeClr val="lt1"/>
                </a:solidFill>
                <a:latin typeface="Questrial"/>
                <a:ea typeface="Questrial"/>
                <a:cs typeface="Questrial"/>
                <a:sym typeface="Questrial"/>
              </a:rPr>
              <a:t/>
            </a:r>
            <a:br>
              <a:rPr lang="it-IT" sz="2220" b="0" i="0" u="none" strike="noStrike" cap="none">
                <a:solidFill>
                  <a:schemeClr val="lt1"/>
                </a:solidFill>
                <a:latin typeface="Questrial"/>
                <a:ea typeface="Questrial"/>
                <a:cs typeface="Questrial"/>
                <a:sym typeface="Questrial"/>
              </a:rPr>
            </a:br>
            <a:r>
              <a:rPr lang="it-IT" sz="2220" b="0" i="0" u="none" strike="noStrike" cap="none">
                <a:solidFill>
                  <a:schemeClr val="lt1"/>
                </a:solidFill>
                <a:latin typeface="Questrial"/>
                <a:ea typeface="Questrial"/>
                <a:cs typeface="Questrial"/>
                <a:sym typeface="Questrial"/>
              </a:rPr>
              <a:t>	a. </a:t>
            </a:r>
            <a:r>
              <a:rPr lang="it-IT" sz="2220"/>
              <a:t>Possibilità di poter inserire un evento nel proprio carrello</a:t>
            </a:r>
            <a:r>
              <a:rPr lang="it-IT" sz="2220" b="0" i="0" u="none" strike="noStrike" cap="none">
                <a:solidFill>
                  <a:schemeClr val="lt1"/>
                </a:solidFill>
                <a:latin typeface="Questrial"/>
                <a:ea typeface="Questrial"/>
                <a:cs typeface="Questrial"/>
                <a:sym typeface="Questrial"/>
              </a:rPr>
              <a:t> </a:t>
            </a:r>
            <a:br>
              <a:rPr lang="it-IT" sz="2220" b="0" i="0" u="none" strike="noStrike" cap="none">
                <a:solidFill>
                  <a:schemeClr val="lt1"/>
                </a:solidFill>
                <a:latin typeface="Questrial"/>
                <a:ea typeface="Questrial"/>
                <a:cs typeface="Questrial"/>
                <a:sym typeface="Questrial"/>
              </a:rPr>
            </a:br>
            <a:r>
              <a:rPr lang="it-IT" sz="2220" b="0" i="0" u="none" strike="noStrike" cap="none">
                <a:solidFill>
                  <a:schemeClr val="lt1"/>
                </a:solidFill>
                <a:latin typeface="Questrial"/>
                <a:ea typeface="Questrial"/>
                <a:cs typeface="Questrial"/>
                <a:sym typeface="Questrial"/>
              </a:rPr>
              <a:t>	b. </a:t>
            </a:r>
            <a:r>
              <a:rPr lang="it-IT" sz="2220"/>
              <a:t>Acquistare un biglietto relativo ad un evento</a:t>
            </a:r>
            <a:endParaRPr/>
          </a:p>
          <a:p>
            <a:pPr marL="0" marR="0" lvl="0" indent="0" algn="l" rtl="0">
              <a:lnSpc>
                <a:spcPct val="100000"/>
              </a:lnSpc>
              <a:spcBef>
                <a:spcPts val="1000"/>
              </a:spcBef>
              <a:spcAft>
                <a:spcPts val="0"/>
              </a:spcAft>
              <a:buClr>
                <a:schemeClr val="lt1"/>
              </a:buClr>
              <a:buSzPts val="2775"/>
              <a:buFont typeface="Arial"/>
              <a:buNone/>
            </a:pPr>
            <a:r>
              <a:rPr lang="it-IT" sz="2220"/>
              <a:t>Controllo validità di un biglietto:</a:t>
            </a:r>
            <a:endParaRPr sz="2220"/>
          </a:p>
          <a:p>
            <a:pPr marL="914400" marR="0" lvl="0" indent="-369569" algn="l" rtl="0">
              <a:lnSpc>
                <a:spcPct val="100000"/>
              </a:lnSpc>
              <a:spcBef>
                <a:spcPts val="1000"/>
              </a:spcBef>
              <a:spcAft>
                <a:spcPts val="0"/>
              </a:spcAft>
              <a:buSzPts val="2220"/>
              <a:buChar char="•"/>
            </a:pPr>
            <a:r>
              <a:rPr lang="it-IT" sz="2220"/>
              <a:t>L’operatore può verificare la validità di un biglietto</a:t>
            </a:r>
            <a:endParaRPr sz="2220"/>
          </a:p>
          <a:p>
            <a:pPr marL="228600" marR="0" lvl="0" indent="-52387" algn="l" rtl="0">
              <a:lnSpc>
                <a:spcPct val="100000"/>
              </a:lnSpc>
              <a:spcBef>
                <a:spcPts val="1000"/>
              </a:spcBef>
              <a:spcAft>
                <a:spcPts val="0"/>
              </a:spcAft>
              <a:buClr>
                <a:schemeClr val="lt1"/>
              </a:buClr>
              <a:buSzPts val="2775"/>
              <a:buFont typeface="Arial"/>
              <a:buNone/>
            </a:pPr>
            <a:endParaRPr sz="2220" b="0" i="0" u="none" strike="noStrike" cap="none">
              <a:solidFill>
                <a:schemeClr val="lt1"/>
              </a:solidFill>
              <a:latin typeface="Questrial"/>
              <a:ea typeface="Questrial"/>
              <a:cs typeface="Questrial"/>
              <a:sym typeface="Quest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54"/>
          <p:cNvSpPr txBox="1">
            <a:spLocks noGrp="1"/>
          </p:cNvSpPr>
          <p:nvPr>
            <p:ph type="ctrTitle"/>
          </p:nvPr>
        </p:nvSpPr>
        <p:spPr>
          <a:xfrm>
            <a:off x="4082760" y="1125520"/>
            <a:ext cx="3043672" cy="2387600"/>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rgbClr val="53A67D"/>
              </a:buClr>
              <a:buSzPts val="4800"/>
              <a:buFont typeface="Questrial"/>
              <a:buNone/>
            </a:pPr>
            <a:r>
              <a:rPr lang="it-IT" sz="4800" b="0" i="0" u="none" strike="noStrike" cap="none" dirty="0">
                <a:solidFill>
                  <a:srgbClr val="52A784"/>
                </a:solidFill>
                <a:latin typeface="Questrial"/>
                <a:ea typeface="Questrial"/>
                <a:cs typeface="Questrial"/>
                <a:sym typeface="Questrial"/>
              </a:rPr>
              <a:t>ANDROID</a:t>
            </a:r>
            <a:endParaRPr sz="4800" b="0" i="0" u="none" strike="noStrike" cap="none" dirty="0">
              <a:solidFill>
                <a:srgbClr val="52A784"/>
              </a:solidFill>
              <a:latin typeface="Questrial"/>
              <a:ea typeface="Questrial"/>
              <a:cs typeface="Questrial"/>
              <a:sym typeface="Questrial"/>
            </a:endParaRPr>
          </a:p>
        </p:txBody>
      </p:sp>
      <p:sp>
        <p:nvSpPr>
          <p:cNvPr id="465" name="Google Shape;465;p54"/>
          <p:cNvSpPr txBox="1">
            <a:spLocks noGrp="1"/>
          </p:cNvSpPr>
          <p:nvPr>
            <p:ph type="subTitle" idx="1"/>
          </p:nvPr>
        </p:nvSpPr>
        <p:spPr>
          <a:xfrm>
            <a:off x="4501428" y="3491599"/>
            <a:ext cx="2206336" cy="658235"/>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lt2"/>
              </a:buClr>
              <a:buSzPts val="2500"/>
              <a:buFont typeface="Arial"/>
              <a:buNone/>
            </a:pPr>
            <a:r>
              <a:rPr lang="it-IT" sz="2000" b="1" i="0" u="none" strike="noStrike" cap="none" dirty="0">
                <a:solidFill>
                  <a:schemeClr val="lt2"/>
                </a:solidFill>
                <a:latin typeface="Questrial"/>
                <a:ea typeface="Questrial"/>
                <a:cs typeface="Questrial"/>
                <a:sym typeface="Questrial"/>
              </a:rPr>
              <a:t>EASYTICKET</a:t>
            </a:r>
            <a:endParaRPr sz="2000" b="1" i="0" u="none" strike="noStrike" cap="none" dirty="0">
              <a:solidFill>
                <a:schemeClr val="lt2"/>
              </a:solidFill>
              <a:latin typeface="Questrial"/>
              <a:ea typeface="Questrial"/>
              <a:cs typeface="Questrial"/>
              <a:sym typeface="Questrial"/>
            </a:endParaRPr>
          </a:p>
          <a:p>
            <a:pPr marL="0" marR="0" lvl="0" indent="0" algn="l" rtl="0">
              <a:lnSpc>
                <a:spcPct val="120000"/>
              </a:lnSpc>
              <a:spcBef>
                <a:spcPts val="1000"/>
              </a:spcBef>
              <a:spcAft>
                <a:spcPts val="0"/>
              </a:spcAft>
              <a:buClr>
                <a:schemeClr val="lt2"/>
              </a:buClr>
              <a:buSzPts val="2500"/>
              <a:buFont typeface="Arial"/>
              <a:buNone/>
            </a:pPr>
            <a:endParaRPr sz="2000" b="0" i="0" u="none" strike="noStrike" cap="none" dirty="0">
              <a:solidFill>
                <a:schemeClr val="lt2"/>
              </a:solidFill>
              <a:latin typeface="Questrial"/>
              <a:ea typeface="Questrial"/>
              <a:cs typeface="Questrial"/>
              <a:sym typeface="Questrial"/>
            </a:endParaRPr>
          </a:p>
        </p:txBody>
      </p:sp>
      <p:sp>
        <p:nvSpPr>
          <p:cNvPr id="466" name="Google Shape;466;p54"/>
          <p:cNvSpPr txBox="1"/>
          <p:nvPr/>
        </p:nvSpPr>
        <p:spPr>
          <a:xfrm>
            <a:off x="9850581" y="6192982"/>
            <a:ext cx="178723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chemeClr val="lt1"/>
              </a:solidFill>
              <a:latin typeface="Questrial"/>
              <a:ea typeface="Questrial"/>
              <a:cs typeface="Questrial"/>
              <a:sym typeface="Questrial"/>
            </a:endParaRPr>
          </a:p>
        </p:txBody>
      </p:sp>
      <p:pic>
        <p:nvPicPr>
          <p:cNvPr id="467" name="Google Shape;467;p54"/>
          <p:cNvPicPr preferRelativeResize="0"/>
          <p:nvPr/>
        </p:nvPicPr>
        <p:blipFill rotWithShape="1">
          <a:blip r:embed="rId3">
            <a:alphaModFix/>
          </a:blip>
          <a:srcRect/>
          <a:stretch/>
        </p:blipFill>
        <p:spPr>
          <a:xfrm>
            <a:off x="5056909" y="4057055"/>
            <a:ext cx="2078182" cy="1801092"/>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55"/>
          <p:cNvSpPr txBox="1">
            <a:spLocks noGrp="1"/>
          </p:cNvSpPr>
          <p:nvPr>
            <p:ph type="title"/>
          </p:nvPr>
        </p:nvSpPr>
        <p:spPr>
          <a:xfrm>
            <a:off x="6951518" y="145473"/>
            <a:ext cx="3941618" cy="442356"/>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2800"/>
              <a:buFont typeface="Questrial"/>
              <a:buNone/>
            </a:pPr>
            <a:r>
              <a:rPr lang="it-IT" sz="2800" b="1" i="0" u="none" strike="noStrike" cap="none" dirty="0">
                <a:solidFill>
                  <a:schemeClr val="lt1"/>
                </a:solidFill>
                <a:latin typeface="Questrial"/>
                <a:ea typeface="Questrial"/>
                <a:cs typeface="Questrial"/>
                <a:sym typeface="Questrial"/>
              </a:rPr>
              <a:t>MAINACTIVITY</a:t>
            </a:r>
            <a:endParaRPr sz="2800" b="1" i="0" u="none" strike="noStrike" cap="none" dirty="0">
              <a:solidFill>
                <a:schemeClr val="lt1"/>
              </a:solidFill>
              <a:latin typeface="Questrial"/>
              <a:ea typeface="Questrial"/>
              <a:cs typeface="Questrial"/>
              <a:sym typeface="Questrial"/>
            </a:endParaRPr>
          </a:p>
        </p:txBody>
      </p:sp>
      <p:pic>
        <p:nvPicPr>
          <p:cNvPr id="473" name="Google Shape;473;p55"/>
          <p:cNvPicPr preferRelativeResize="0">
            <a:picLocks noGrp="1"/>
          </p:cNvPicPr>
          <p:nvPr>
            <p:ph type="body" idx="1"/>
          </p:nvPr>
        </p:nvPicPr>
        <p:blipFill rotWithShape="1">
          <a:blip r:embed="rId3">
            <a:alphaModFix/>
          </a:blip>
          <a:srcRect/>
          <a:stretch/>
        </p:blipFill>
        <p:spPr>
          <a:xfrm>
            <a:off x="498765" y="145472"/>
            <a:ext cx="3407628" cy="6348846"/>
          </a:xfrm>
          <a:prstGeom prst="rect">
            <a:avLst/>
          </a:prstGeom>
          <a:noFill/>
          <a:ln>
            <a:noFill/>
          </a:ln>
        </p:spPr>
      </p:pic>
      <p:sp>
        <p:nvSpPr>
          <p:cNvPr id="474" name="Google Shape;474;p55"/>
          <p:cNvSpPr txBox="1"/>
          <p:nvPr/>
        </p:nvSpPr>
        <p:spPr>
          <a:xfrm>
            <a:off x="4135581" y="862007"/>
            <a:ext cx="7762009" cy="563231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dirty="0">
                <a:solidFill>
                  <a:schemeClr val="lt1"/>
                </a:solidFill>
                <a:latin typeface="Questrial"/>
                <a:ea typeface="Questrial"/>
                <a:cs typeface="Questrial"/>
                <a:sym typeface="Questrial"/>
              </a:rPr>
              <a:t>Quello che vedrà l’utente appena aperta l’</a:t>
            </a:r>
            <a:r>
              <a:rPr lang="it-IT" sz="1800" dirty="0" err="1">
                <a:solidFill>
                  <a:schemeClr val="lt1"/>
                </a:solidFill>
                <a:latin typeface="Questrial"/>
                <a:ea typeface="Questrial"/>
                <a:cs typeface="Questrial"/>
                <a:sym typeface="Questrial"/>
              </a:rPr>
              <a:t>app</a:t>
            </a:r>
            <a:r>
              <a:rPr lang="it-IT" sz="1800" dirty="0">
                <a:solidFill>
                  <a:schemeClr val="lt1"/>
                </a:solidFill>
                <a:latin typeface="Questrial"/>
                <a:ea typeface="Questrial"/>
                <a:cs typeface="Questrial"/>
                <a:sym typeface="Questrial"/>
              </a:rPr>
              <a:t>. </a:t>
            </a:r>
            <a:endParaRPr sz="1800" dirty="0">
              <a:solidFill>
                <a:schemeClr val="lt1"/>
              </a:solidFill>
              <a:latin typeface="Questrial"/>
              <a:ea typeface="Questrial"/>
              <a:cs typeface="Questrial"/>
              <a:sym typeface="Questrial"/>
            </a:endParaRPr>
          </a:p>
          <a:p>
            <a:pPr marL="0" marR="0" lvl="0" indent="0" algn="l" rtl="0">
              <a:spcBef>
                <a:spcPts val="0"/>
              </a:spcBef>
              <a:spcAft>
                <a:spcPts val="0"/>
              </a:spcAft>
              <a:buNone/>
            </a:pPr>
            <a:r>
              <a:rPr lang="it-IT" sz="1800" dirty="0">
                <a:solidFill>
                  <a:schemeClr val="lt1"/>
                </a:solidFill>
                <a:latin typeface="Questrial"/>
                <a:ea typeface="Questrial"/>
                <a:cs typeface="Questrial"/>
                <a:sym typeface="Questrial"/>
              </a:rPr>
              <a:t>Egli potrà quindi, visionare tutti gli eventi disponibili in home, oppure catalogarli in base alla loro tipologia: cinema, concerto ,fiera, sport e teatro. </a:t>
            </a:r>
            <a:endParaRPr dirty="0"/>
          </a:p>
          <a:p>
            <a:pPr marL="0" marR="0" lvl="0" indent="0" algn="l" rtl="0">
              <a:spcBef>
                <a:spcPts val="0"/>
              </a:spcBef>
              <a:spcAft>
                <a:spcPts val="0"/>
              </a:spcAft>
              <a:buNone/>
            </a:pPr>
            <a:r>
              <a:rPr lang="it-IT" sz="1800" dirty="0">
                <a:solidFill>
                  <a:schemeClr val="lt1"/>
                </a:solidFill>
                <a:latin typeface="Questrial"/>
                <a:ea typeface="Questrial"/>
                <a:cs typeface="Questrial"/>
                <a:sym typeface="Questrial"/>
              </a:rPr>
              <a:t>Semplicemente </a:t>
            </a:r>
            <a:r>
              <a:rPr lang="it-IT" sz="1800" dirty="0" err="1">
                <a:solidFill>
                  <a:schemeClr val="lt1"/>
                </a:solidFill>
                <a:latin typeface="Questrial"/>
                <a:ea typeface="Questrial"/>
                <a:cs typeface="Questrial"/>
                <a:sym typeface="Questrial"/>
              </a:rPr>
              <a:t>cliccandoli</a:t>
            </a:r>
            <a:r>
              <a:rPr lang="it-IT" sz="1800" dirty="0">
                <a:solidFill>
                  <a:schemeClr val="lt1"/>
                </a:solidFill>
                <a:latin typeface="Questrial"/>
                <a:ea typeface="Questrial"/>
                <a:cs typeface="Questrial"/>
                <a:sym typeface="Questrial"/>
              </a:rPr>
              <a:t> potrà visualizzare tutte le loro info (figura 2).</a:t>
            </a:r>
            <a:endParaRPr dirty="0"/>
          </a:p>
          <a:p>
            <a:pPr marL="0" marR="0" lvl="0" indent="0" algn="l" rtl="0">
              <a:spcBef>
                <a:spcPts val="0"/>
              </a:spcBef>
              <a:spcAft>
                <a:spcPts val="0"/>
              </a:spcAft>
              <a:buNone/>
            </a:pPr>
            <a:r>
              <a:rPr lang="it-IT" sz="1800" dirty="0">
                <a:solidFill>
                  <a:schemeClr val="lt1"/>
                </a:solidFill>
                <a:latin typeface="Questrial"/>
                <a:ea typeface="Questrial"/>
                <a:cs typeface="Questrial"/>
                <a:sym typeface="Questrial"/>
              </a:rPr>
              <a:t>I 4 tasti in alto, da sinistra a destra, gestiscono rispettivamente il «</a:t>
            </a:r>
            <a:r>
              <a:rPr lang="it-IT" sz="1800" dirty="0" err="1">
                <a:solidFill>
                  <a:schemeClr val="lt1"/>
                </a:solidFill>
                <a:latin typeface="Questrial"/>
                <a:ea typeface="Questrial"/>
                <a:cs typeface="Questrial"/>
                <a:sym typeface="Questrial"/>
              </a:rPr>
              <a:t>drawerlayout</a:t>
            </a:r>
            <a:r>
              <a:rPr lang="it-IT" sz="1800" dirty="0">
                <a:solidFill>
                  <a:schemeClr val="lt1"/>
                </a:solidFill>
                <a:latin typeface="Questrial"/>
                <a:ea typeface="Questrial"/>
                <a:cs typeface="Questrial"/>
                <a:sym typeface="Questrial"/>
              </a:rPr>
              <a:t>», un menù a tendina che a sua </a:t>
            </a:r>
            <a:r>
              <a:rPr lang="it-IT" sz="1800" dirty="0" err="1">
                <a:solidFill>
                  <a:schemeClr val="lt1"/>
                </a:solidFill>
                <a:latin typeface="Questrial"/>
                <a:ea typeface="Questrial"/>
                <a:cs typeface="Questrial"/>
                <a:sym typeface="Questrial"/>
              </a:rPr>
              <a:t>voltà</a:t>
            </a:r>
            <a:r>
              <a:rPr lang="it-IT" sz="1800" dirty="0">
                <a:solidFill>
                  <a:schemeClr val="lt1"/>
                </a:solidFill>
                <a:latin typeface="Questrial"/>
                <a:ea typeface="Questrial"/>
                <a:cs typeface="Questrial"/>
                <a:sym typeface="Questrial"/>
              </a:rPr>
              <a:t> </a:t>
            </a:r>
            <a:r>
              <a:rPr lang="it-IT" sz="1800" dirty="0" err="1">
                <a:solidFill>
                  <a:schemeClr val="lt1"/>
                </a:solidFill>
                <a:latin typeface="Questrial"/>
                <a:ea typeface="Questrial"/>
                <a:cs typeface="Questrial"/>
                <a:sym typeface="Questrial"/>
              </a:rPr>
              <a:t>offirà</a:t>
            </a:r>
            <a:r>
              <a:rPr lang="it-IT" sz="1800" dirty="0">
                <a:solidFill>
                  <a:schemeClr val="lt1"/>
                </a:solidFill>
                <a:latin typeface="Questrial"/>
                <a:ea typeface="Questrial"/>
                <a:cs typeface="Questrial"/>
                <a:sym typeface="Questrial"/>
              </a:rPr>
              <a:t> varie funzionalità che vedremo più avanti.</a:t>
            </a:r>
            <a:endParaRPr dirty="0"/>
          </a:p>
          <a:p>
            <a:pPr marL="0" marR="0" lvl="0" indent="0" algn="l" rtl="0">
              <a:spcBef>
                <a:spcPts val="0"/>
              </a:spcBef>
              <a:spcAft>
                <a:spcPts val="0"/>
              </a:spcAft>
              <a:buNone/>
            </a:pPr>
            <a:r>
              <a:rPr lang="it-IT" sz="1800" dirty="0">
                <a:solidFill>
                  <a:schemeClr val="lt1"/>
                </a:solidFill>
                <a:latin typeface="Questrial"/>
                <a:ea typeface="Questrial"/>
                <a:cs typeface="Questrial"/>
                <a:sym typeface="Questrial"/>
              </a:rPr>
              <a:t>Il «</a:t>
            </a:r>
            <a:r>
              <a:rPr lang="it-IT" sz="1800" dirty="0" err="1">
                <a:solidFill>
                  <a:schemeClr val="lt1"/>
                </a:solidFill>
                <a:latin typeface="Questrial"/>
                <a:ea typeface="Questrial"/>
                <a:cs typeface="Questrial"/>
                <a:sym typeface="Questrial"/>
              </a:rPr>
              <a:t>refreshButton</a:t>
            </a:r>
            <a:r>
              <a:rPr lang="it-IT" sz="1800" dirty="0">
                <a:solidFill>
                  <a:schemeClr val="lt1"/>
                </a:solidFill>
                <a:latin typeface="Questrial"/>
                <a:ea typeface="Questrial"/>
                <a:cs typeface="Questrial"/>
                <a:sym typeface="Questrial"/>
              </a:rPr>
              <a:t>» permette un semplice aggiornamento degli eventi, molto utile per esempio se si apre l’</a:t>
            </a:r>
            <a:r>
              <a:rPr lang="it-IT" sz="1800" dirty="0" err="1">
                <a:solidFill>
                  <a:schemeClr val="lt1"/>
                </a:solidFill>
                <a:latin typeface="Questrial"/>
                <a:ea typeface="Questrial"/>
                <a:cs typeface="Questrial"/>
                <a:sym typeface="Questrial"/>
              </a:rPr>
              <a:t>app</a:t>
            </a:r>
            <a:r>
              <a:rPr lang="it-IT" sz="1800" dirty="0">
                <a:solidFill>
                  <a:schemeClr val="lt1"/>
                </a:solidFill>
                <a:latin typeface="Questrial"/>
                <a:ea typeface="Questrial"/>
                <a:cs typeface="Questrial"/>
                <a:sym typeface="Questrial"/>
              </a:rPr>
              <a:t> senza connessione internet e quindi senza aver caricato gli eventi.</a:t>
            </a:r>
            <a:endParaRPr dirty="0"/>
          </a:p>
          <a:p>
            <a:pPr marL="0" marR="0" lvl="0" indent="0" algn="l" rtl="0">
              <a:spcBef>
                <a:spcPts val="0"/>
              </a:spcBef>
              <a:spcAft>
                <a:spcPts val="0"/>
              </a:spcAft>
              <a:buNone/>
            </a:pPr>
            <a:r>
              <a:rPr lang="it-IT" sz="1800" dirty="0">
                <a:solidFill>
                  <a:schemeClr val="lt1"/>
                </a:solidFill>
                <a:latin typeface="Questrial"/>
                <a:ea typeface="Questrial"/>
                <a:cs typeface="Questrial"/>
                <a:sym typeface="Questrial"/>
              </a:rPr>
              <a:t>Il «</a:t>
            </a:r>
            <a:r>
              <a:rPr lang="it-IT" sz="1800" dirty="0" err="1">
                <a:solidFill>
                  <a:schemeClr val="lt1"/>
                </a:solidFill>
                <a:latin typeface="Questrial"/>
                <a:ea typeface="Questrial"/>
                <a:cs typeface="Questrial"/>
                <a:sym typeface="Questrial"/>
              </a:rPr>
              <a:t>changeViewModeButton</a:t>
            </a:r>
            <a:r>
              <a:rPr lang="it-IT" sz="1800" dirty="0">
                <a:solidFill>
                  <a:schemeClr val="lt1"/>
                </a:solidFill>
                <a:latin typeface="Questrial"/>
                <a:ea typeface="Questrial"/>
                <a:cs typeface="Questrial"/>
                <a:sym typeface="Questrial"/>
              </a:rPr>
              <a:t>» permette di visualizzare gli eventi in tre forme, lista con copertina, come si può vedere nella figura di fianco, griglia con copertina, e lista specifica delle info.</a:t>
            </a:r>
            <a:endParaRPr dirty="0"/>
          </a:p>
          <a:p>
            <a:pPr marL="0" marR="0" lvl="0" indent="0" algn="l" rtl="0">
              <a:spcBef>
                <a:spcPts val="0"/>
              </a:spcBef>
              <a:spcAft>
                <a:spcPts val="0"/>
              </a:spcAft>
              <a:buNone/>
            </a:pPr>
            <a:r>
              <a:rPr lang="it-IT" sz="1800" dirty="0">
                <a:solidFill>
                  <a:schemeClr val="lt1"/>
                </a:solidFill>
                <a:latin typeface="Questrial"/>
                <a:ea typeface="Questrial"/>
                <a:cs typeface="Questrial"/>
                <a:sym typeface="Questrial"/>
              </a:rPr>
              <a:t>Il «</a:t>
            </a:r>
            <a:r>
              <a:rPr lang="it-IT" sz="1800" dirty="0" err="1">
                <a:solidFill>
                  <a:schemeClr val="lt1"/>
                </a:solidFill>
                <a:latin typeface="Questrial"/>
                <a:ea typeface="Questrial"/>
                <a:cs typeface="Questrial"/>
                <a:sym typeface="Questrial"/>
              </a:rPr>
              <a:t>orderButton</a:t>
            </a:r>
            <a:r>
              <a:rPr lang="it-IT" sz="1800" dirty="0">
                <a:solidFill>
                  <a:schemeClr val="lt1"/>
                </a:solidFill>
                <a:latin typeface="Questrial"/>
                <a:ea typeface="Questrial"/>
                <a:cs typeface="Questrial"/>
                <a:sym typeface="Questrial"/>
              </a:rPr>
              <a:t>» gestisce l’ordinamento degli eventi, essi possono essere ordinati in base al nome, alla data o al prezzo.</a:t>
            </a:r>
            <a:endParaRPr dirty="0"/>
          </a:p>
          <a:p>
            <a:pPr marL="0" marR="0" lvl="0" indent="0" algn="l" rtl="0">
              <a:spcBef>
                <a:spcPts val="0"/>
              </a:spcBef>
              <a:spcAft>
                <a:spcPts val="0"/>
              </a:spcAft>
              <a:buNone/>
            </a:pPr>
            <a:r>
              <a:rPr lang="it-IT" sz="1800" dirty="0">
                <a:solidFill>
                  <a:schemeClr val="lt1"/>
                </a:solidFill>
                <a:latin typeface="Questrial"/>
                <a:ea typeface="Questrial"/>
                <a:cs typeface="Questrial"/>
                <a:sym typeface="Questrial"/>
              </a:rPr>
              <a:t>Il bottone in basso a destra permette di aprire il carrello, che contiene gli eventi che l’utente ha deciso di inserire. Ovviamente se l’utente non ha effettuato ancora l’accesso il suo «click» lo invierà alla pagina di accesso.</a:t>
            </a:r>
            <a:endParaRPr dirty="0"/>
          </a:p>
          <a:p>
            <a:pPr marL="0" marR="0" lvl="0" indent="0" algn="l" rtl="0">
              <a:spcBef>
                <a:spcPts val="0"/>
              </a:spcBef>
              <a:spcAft>
                <a:spcPts val="0"/>
              </a:spcAft>
              <a:buNone/>
            </a:pPr>
            <a:r>
              <a:rPr lang="it-IT" sz="1800" dirty="0">
                <a:solidFill>
                  <a:schemeClr val="lt1"/>
                </a:solidFill>
                <a:latin typeface="Questrial"/>
                <a:ea typeface="Questrial"/>
                <a:cs typeface="Questrial"/>
                <a:sym typeface="Questrial"/>
              </a:rPr>
              <a:t>Tutte le categorie, compresa la home, sono </a:t>
            </a:r>
            <a:r>
              <a:rPr lang="it-IT" sz="1800" dirty="0" err="1">
                <a:solidFill>
                  <a:schemeClr val="lt1"/>
                </a:solidFill>
                <a:latin typeface="Questrial"/>
                <a:ea typeface="Questrial"/>
                <a:cs typeface="Questrial"/>
                <a:sym typeface="Questrial"/>
              </a:rPr>
              <a:t>fragments</a:t>
            </a:r>
            <a:r>
              <a:rPr lang="it-IT" sz="1800" dirty="0">
                <a:solidFill>
                  <a:schemeClr val="lt1"/>
                </a:solidFill>
                <a:latin typeface="Questrial"/>
                <a:ea typeface="Questrial"/>
                <a:cs typeface="Questrial"/>
                <a:sym typeface="Questrial"/>
              </a:rPr>
              <a:t>, e sono gestiti dalla ‘</a:t>
            </a:r>
            <a:r>
              <a:rPr lang="it-IT" sz="1800" dirty="0" err="1">
                <a:solidFill>
                  <a:schemeClr val="lt1"/>
                </a:solidFill>
                <a:latin typeface="Questrial"/>
                <a:ea typeface="Questrial"/>
                <a:cs typeface="Questrial"/>
                <a:sym typeface="Questrial"/>
              </a:rPr>
              <a:t>mainActivity</a:t>
            </a:r>
            <a:r>
              <a:rPr lang="it-IT" sz="1800" dirty="0">
                <a:solidFill>
                  <a:schemeClr val="lt1"/>
                </a:solidFill>
                <a:latin typeface="Questrial"/>
                <a:ea typeface="Questrial"/>
                <a:cs typeface="Questrial"/>
                <a:sym typeface="Questrial"/>
              </a:rPr>
              <a:t>’ attraverso un ‘</a:t>
            </a:r>
            <a:r>
              <a:rPr lang="it-IT" sz="1800" dirty="0" err="1">
                <a:solidFill>
                  <a:schemeClr val="lt1"/>
                </a:solidFill>
                <a:latin typeface="Questrial"/>
                <a:ea typeface="Questrial"/>
                <a:cs typeface="Questrial"/>
                <a:sym typeface="Questrial"/>
              </a:rPr>
              <a:t>tabLayout</a:t>
            </a:r>
            <a:r>
              <a:rPr lang="it-IT" sz="1800" dirty="0">
                <a:solidFill>
                  <a:schemeClr val="lt1"/>
                </a:solidFill>
                <a:latin typeface="Questrial"/>
                <a:ea typeface="Questrial"/>
                <a:cs typeface="Questrial"/>
                <a:sym typeface="Questrial"/>
              </a:rPr>
              <a:t>’ e ‘</a:t>
            </a:r>
            <a:r>
              <a:rPr lang="it-IT" sz="1800" dirty="0" err="1">
                <a:solidFill>
                  <a:schemeClr val="lt1"/>
                </a:solidFill>
                <a:latin typeface="Questrial"/>
                <a:ea typeface="Questrial"/>
                <a:cs typeface="Questrial"/>
                <a:sym typeface="Questrial"/>
              </a:rPr>
              <a:t>tabView</a:t>
            </a:r>
            <a:r>
              <a:rPr lang="it-IT" sz="1800" dirty="0">
                <a:solidFill>
                  <a:schemeClr val="lt1"/>
                </a:solidFill>
                <a:latin typeface="Questrial"/>
                <a:ea typeface="Questrial"/>
                <a:cs typeface="Questrial"/>
                <a:sym typeface="Questrial"/>
              </a:rPr>
              <a:t>’.</a:t>
            </a:r>
            <a:endParaRPr sz="1800" dirty="0">
              <a:solidFill>
                <a:schemeClr val="lt1"/>
              </a:solidFill>
              <a:latin typeface="Questrial"/>
              <a:ea typeface="Questrial"/>
              <a:cs typeface="Questrial"/>
              <a:sym typeface="Questrial"/>
            </a:endParaRPr>
          </a:p>
        </p:txBody>
      </p:sp>
      <p:sp>
        <p:nvSpPr>
          <p:cNvPr id="475" name="Google Shape;475;p55"/>
          <p:cNvSpPr txBox="1"/>
          <p:nvPr/>
        </p:nvSpPr>
        <p:spPr>
          <a:xfrm>
            <a:off x="1838537" y="6494317"/>
            <a:ext cx="1043208" cy="290507"/>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100" dirty="0">
                <a:solidFill>
                  <a:schemeClr val="lt1"/>
                </a:solidFill>
                <a:latin typeface="Questrial"/>
                <a:ea typeface="Questrial"/>
                <a:cs typeface="Questrial"/>
                <a:sym typeface="Questrial"/>
              </a:rPr>
              <a:t>[Figura 1]</a:t>
            </a:r>
            <a:endParaRPr sz="1100" dirty="0">
              <a:solidFill>
                <a:schemeClr val="lt1"/>
              </a:solidFill>
              <a:latin typeface="Questrial"/>
              <a:ea typeface="Questrial"/>
              <a:cs typeface="Questrial"/>
              <a:sym typeface="Questrial"/>
            </a:endParaRPr>
          </a:p>
        </p:txBody>
      </p:sp>
      <p:sp>
        <p:nvSpPr>
          <p:cNvPr id="476" name="Google Shape;476;p55"/>
          <p:cNvSpPr txBox="1"/>
          <p:nvPr/>
        </p:nvSpPr>
        <p:spPr>
          <a:xfrm>
            <a:off x="10893136" y="6507826"/>
            <a:ext cx="1298864" cy="27699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dirty="0">
              <a:solidFill>
                <a:schemeClr val="lt1"/>
              </a:solidFill>
              <a:latin typeface="Questrial"/>
              <a:ea typeface="Questrial"/>
              <a:cs typeface="Questrial"/>
              <a:sym typeface="Quest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56"/>
          <p:cNvSpPr txBox="1">
            <a:spLocks noGrp="1"/>
          </p:cNvSpPr>
          <p:nvPr>
            <p:ph type="title"/>
          </p:nvPr>
        </p:nvSpPr>
        <p:spPr>
          <a:xfrm>
            <a:off x="1448581" y="6495763"/>
            <a:ext cx="1017527" cy="289062"/>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989"/>
              <a:buFont typeface="Questrial"/>
              <a:buNone/>
            </a:pPr>
            <a:r>
              <a:rPr lang="it-IT" sz="989" b="0" i="0" u="none" strike="noStrike" cap="none" dirty="0">
                <a:solidFill>
                  <a:schemeClr val="lt1"/>
                </a:solidFill>
                <a:latin typeface="Questrial"/>
                <a:ea typeface="Questrial"/>
                <a:cs typeface="Questrial"/>
                <a:sym typeface="Questrial"/>
              </a:rPr>
              <a:t>[FIGURA 2]</a:t>
            </a:r>
            <a:endParaRPr sz="989" b="0" i="0" u="none" strike="noStrike" cap="none" dirty="0">
              <a:solidFill>
                <a:schemeClr val="lt1"/>
              </a:solidFill>
              <a:latin typeface="Questrial"/>
              <a:ea typeface="Questrial"/>
              <a:cs typeface="Questrial"/>
              <a:sym typeface="Questrial"/>
            </a:endParaRPr>
          </a:p>
        </p:txBody>
      </p:sp>
      <p:pic>
        <p:nvPicPr>
          <p:cNvPr id="482" name="Google Shape;482;p56"/>
          <p:cNvPicPr preferRelativeResize="0">
            <a:picLocks noGrp="1"/>
          </p:cNvPicPr>
          <p:nvPr>
            <p:ph type="body" idx="1"/>
          </p:nvPr>
        </p:nvPicPr>
        <p:blipFill rotWithShape="1">
          <a:blip r:embed="rId3">
            <a:alphaModFix/>
          </a:blip>
          <a:srcRect/>
          <a:stretch/>
        </p:blipFill>
        <p:spPr>
          <a:xfrm>
            <a:off x="205919" y="121589"/>
            <a:ext cx="3191908" cy="6374174"/>
          </a:xfrm>
          <a:prstGeom prst="rect">
            <a:avLst/>
          </a:prstGeom>
          <a:noFill/>
          <a:ln>
            <a:noFill/>
          </a:ln>
        </p:spPr>
      </p:pic>
      <p:sp>
        <p:nvSpPr>
          <p:cNvPr id="483" name="Google Shape;483;p56"/>
          <p:cNvSpPr txBox="1"/>
          <p:nvPr/>
        </p:nvSpPr>
        <p:spPr>
          <a:xfrm>
            <a:off x="3896591" y="1839191"/>
            <a:ext cx="7772400" cy="230832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a:solidFill>
                  <a:schemeClr val="lt1"/>
                </a:solidFill>
                <a:latin typeface="Questrial"/>
                <a:ea typeface="Questrial"/>
                <a:cs typeface="Questrial"/>
                <a:sym typeface="Questrial"/>
              </a:rPr>
              <a:t>Un esempio di un ‘infoevento’.</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L’utente, anche senza aver effettuato l’accesso, potrà visualizzare il nome dell’artista, la data, la località, la tipologia, il costo e la descrizione dell’evento.</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Potrà cliccare sull’indirizzo per ricevere le indicazioni stradali tramite googlemap per raggiungere il luogo.</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Una volta effettuato l’accesso invece l’utente potrà anche aggiungerlo al carrello (figura 7) tramite apposito tasto, per poi decidere se procedere con il pagamento del biglietto.</a:t>
            </a:r>
            <a:endParaRPr sz="1800">
              <a:solidFill>
                <a:schemeClr val="lt1"/>
              </a:solidFill>
              <a:latin typeface="Questrial"/>
              <a:ea typeface="Questrial"/>
              <a:cs typeface="Questrial"/>
              <a:sym typeface="Questrial"/>
            </a:endParaRPr>
          </a:p>
        </p:txBody>
      </p:sp>
      <p:sp>
        <p:nvSpPr>
          <p:cNvPr id="484" name="Google Shape;484;p56"/>
          <p:cNvSpPr txBox="1"/>
          <p:nvPr/>
        </p:nvSpPr>
        <p:spPr>
          <a:xfrm>
            <a:off x="10893136" y="6507826"/>
            <a:ext cx="1298864" cy="27699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dirty="0">
              <a:solidFill>
                <a:schemeClr val="lt1"/>
              </a:solidFill>
              <a:latin typeface="Questrial"/>
              <a:ea typeface="Questrial"/>
              <a:cs typeface="Questrial"/>
              <a:sym typeface="Questria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57"/>
          <p:cNvSpPr txBox="1">
            <a:spLocks noGrp="1"/>
          </p:cNvSpPr>
          <p:nvPr>
            <p:ph type="title"/>
          </p:nvPr>
        </p:nvSpPr>
        <p:spPr>
          <a:xfrm>
            <a:off x="1321993" y="6598227"/>
            <a:ext cx="935183" cy="259773"/>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1100"/>
              <a:buFont typeface="Questrial"/>
              <a:buNone/>
            </a:pPr>
            <a:r>
              <a:rPr lang="it-IT" sz="1100" b="0" i="0" u="none" strike="noStrike" cap="none">
                <a:solidFill>
                  <a:schemeClr val="lt1"/>
                </a:solidFill>
                <a:latin typeface="Questrial"/>
                <a:ea typeface="Questrial"/>
                <a:cs typeface="Questrial"/>
                <a:sym typeface="Questrial"/>
              </a:rPr>
              <a:t>[FIGURA 3]</a:t>
            </a:r>
            <a:endParaRPr sz="1100" b="0" i="0" u="none" strike="noStrike" cap="none">
              <a:solidFill>
                <a:schemeClr val="lt1"/>
              </a:solidFill>
              <a:latin typeface="Questrial"/>
              <a:ea typeface="Questrial"/>
              <a:cs typeface="Questrial"/>
              <a:sym typeface="Questrial"/>
            </a:endParaRPr>
          </a:p>
        </p:txBody>
      </p:sp>
      <p:pic>
        <p:nvPicPr>
          <p:cNvPr id="490" name="Google Shape;490;p57"/>
          <p:cNvPicPr preferRelativeResize="0">
            <a:picLocks noGrp="1"/>
          </p:cNvPicPr>
          <p:nvPr>
            <p:ph type="body" idx="1"/>
          </p:nvPr>
        </p:nvPicPr>
        <p:blipFill rotWithShape="1">
          <a:blip r:embed="rId3">
            <a:alphaModFix/>
          </a:blip>
          <a:srcRect/>
          <a:stretch/>
        </p:blipFill>
        <p:spPr>
          <a:xfrm>
            <a:off x="115004" y="80745"/>
            <a:ext cx="3349162" cy="6507091"/>
          </a:xfrm>
          <a:prstGeom prst="rect">
            <a:avLst/>
          </a:prstGeom>
          <a:noFill/>
          <a:ln>
            <a:noFill/>
          </a:ln>
        </p:spPr>
      </p:pic>
      <p:sp>
        <p:nvSpPr>
          <p:cNvPr id="491" name="Google Shape;491;p57"/>
          <p:cNvSpPr txBox="1"/>
          <p:nvPr/>
        </p:nvSpPr>
        <p:spPr>
          <a:xfrm>
            <a:off x="3900583" y="372235"/>
            <a:ext cx="8208818" cy="313932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a:solidFill>
                  <a:schemeClr val="lt1"/>
                </a:solidFill>
                <a:latin typeface="Questrial"/>
                <a:ea typeface="Questrial"/>
                <a:cs typeface="Questrial"/>
                <a:sym typeface="Questrial"/>
              </a:rPr>
              <a:t>Il drawerLayout, come già accennato prima, gestisce varie funzionalità:</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«categorie» restituisce a schermo una lista di tutte le categorie degli eventi.</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«cerca evento» [fig. 3.1], permette di effettuare una ricerca degli eventi, per nome dell’artista o per luogo di svolgimento dell’evento stesso.</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Con «condividi» è possibile condividere su molte piattaforme (whatsapp, facebook, twitter, mail, ecc.) l’url del sito easyticket associato all’app.</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«login» manda l’utente alla schermata di accesso dove potrà inserire username e password se già registrato, altrimenti registrarsi.</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«impostazioni» visualizza le impostazioni dell’applicazione.</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«info» [fig. 3.2] presenta tutte le informazioni dell’applicazione, i creatori, privacy e copyright. </a:t>
            </a:r>
            <a:endParaRPr sz="1800">
              <a:solidFill>
                <a:schemeClr val="lt1"/>
              </a:solidFill>
              <a:latin typeface="Questrial"/>
              <a:ea typeface="Questrial"/>
              <a:cs typeface="Questrial"/>
              <a:sym typeface="Questrial"/>
            </a:endParaRPr>
          </a:p>
        </p:txBody>
      </p:sp>
      <p:pic>
        <p:nvPicPr>
          <p:cNvPr id="492" name="Google Shape;492;p57"/>
          <p:cNvPicPr preferRelativeResize="0"/>
          <p:nvPr/>
        </p:nvPicPr>
        <p:blipFill rotWithShape="1">
          <a:blip r:embed="rId4">
            <a:alphaModFix/>
          </a:blip>
          <a:srcRect/>
          <a:stretch/>
        </p:blipFill>
        <p:spPr>
          <a:xfrm>
            <a:off x="5261791" y="3475385"/>
            <a:ext cx="1855981" cy="3122842"/>
          </a:xfrm>
          <a:prstGeom prst="rect">
            <a:avLst/>
          </a:prstGeom>
          <a:noFill/>
          <a:ln>
            <a:noFill/>
          </a:ln>
        </p:spPr>
      </p:pic>
      <p:sp>
        <p:nvSpPr>
          <p:cNvPr id="493" name="Google Shape;493;p57"/>
          <p:cNvSpPr txBox="1"/>
          <p:nvPr/>
        </p:nvSpPr>
        <p:spPr>
          <a:xfrm>
            <a:off x="5782457" y="6577445"/>
            <a:ext cx="1006270" cy="20738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100" dirty="0">
                <a:solidFill>
                  <a:schemeClr val="lt1"/>
                </a:solidFill>
                <a:latin typeface="Questrial"/>
                <a:ea typeface="Questrial"/>
                <a:cs typeface="Questrial"/>
                <a:sym typeface="Questrial"/>
              </a:rPr>
              <a:t>[figura 3.1]</a:t>
            </a:r>
            <a:endParaRPr sz="1100" dirty="0">
              <a:solidFill>
                <a:schemeClr val="lt1"/>
              </a:solidFill>
              <a:latin typeface="Questrial"/>
              <a:ea typeface="Questrial"/>
              <a:cs typeface="Questrial"/>
              <a:sym typeface="Questrial"/>
            </a:endParaRPr>
          </a:p>
        </p:txBody>
      </p:sp>
      <p:sp>
        <p:nvSpPr>
          <p:cNvPr id="494" name="Google Shape;494;p57"/>
          <p:cNvSpPr txBox="1"/>
          <p:nvPr/>
        </p:nvSpPr>
        <p:spPr>
          <a:xfrm>
            <a:off x="9436066" y="6577445"/>
            <a:ext cx="877942" cy="20738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100">
                <a:solidFill>
                  <a:schemeClr val="lt1"/>
                </a:solidFill>
                <a:latin typeface="Questrial"/>
                <a:ea typeface="Questrial"/>
                <a:cs typeface="Questrial"/>
                <a:sym typeface="Questrial"/>
              </a:rPr>
              <a:t>Figura 3.2</a:t>
            </a:r>
            <a:endParaRPr sz="1100">
              <a:solidFill>
                <a:schemeClr val="lt1"/>
              </a:solidFill>
              <a:latin typeface="Questrial"/>
              <a:ea typeface="Questrial"/>
              <a:cs typeface="Questrial"/>
              <a:sym typeface="Questrial"/>
            </a:endParaRPr>
          </a:p>
        </p:txBody>
      </p:sp>
      <p:sp>
        <p:nvSpPr>
          <p:cNvPr id="495" name="Google Shape;495;p57"/>
          <p:cNvSpPr txBox="1"/>
          <p:nvPr/>
        </p:nvSpPr>
        <p:spPr>
          <a:xfrm>
            <a:off x="10893136" y="6507826"/>
            <a:ext cx="1298864" cy="27699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dirty="0">
              <a:solidFill>
                <a:schemeClr val="lt1"/>
              </a:solidFill>
              <a:latin typeface="Questrial"/>
              <a:ea typeface="Questrial"/>
              <a:cs typeface="Questrial"/>
              <a:sym typeface="Questrial"/>
            </a:endParaRPr>
          </a:p>
        </p:txBody>
      </p:sp>
      <p:pic>
        <p:nvPicPr>
          <p:cNvPr id="496" name="Google Shape;496;p57"/>
          <p:cNvPicPr preferRelativeResize="0"/>
          <p:nvPr/>
        </p:nvPicPr>
        <p:blipFill rotWithShape="1">
          <a:blip r:embed="rId5">
            <a:alphaModFix/>
          </a:blip>
          <a:srcRect/>
          <a:stretch/>
        </p:blipFill>
        <p:spPr>
          <a:xfrm>
            <a:off x="8915397" y="3511556"/>
            <a:ext cx="1727655" cy="306498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58"/>
          <p:cNvSpPr txBox="1">
            <a:spLocks noGrp="1"/>
          </p:cNvSpPr>
          <p:nvPr>
            <p:ph type="title"/>
          </p:nvPr>
        </p:nvSpPr>
        <p:spPr>
          <a:xfrm>
            <a:off x="6741686" y="72736"/>
            <a:ext cx="2208350" cy="559426"/>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2520"/>
              <a:buFont typeface="Questrial"/>
              <a:buNone/>
            </a:pPr>
            <a:r>
              <a:rPr lang="it-IT" sz="2520" b="1" i="0" u="none" strike="noStrike" cap="none" dirty="0">
                <a:solidFill>
                  <a:schemeClr val="lt1"/>
                </a:solidFill>
                <a:latin typeface="Questrial"/>
                <a:ea typeface="Questrial"/>
                <a:cs typeface="Questrial"/>
                <a:sym typeface="Questrial"/>
              </a:rPr>
              <a:t>ACCESSO</a:t>
            </a:r>
            <a:endParaRPr sz="2520" b="1" i="0" u="none" strike="noStrike" cap="none" dirty="0">
              <a:solidFill>
                <a:schemeClr val="lt1"/>
              </a:solidFill>
              <a:latin typeface="Questrial"/>
              <a:ea typeface="Questrial"/>
              <a:cs typeface="Questrial"/>
              <a:sym typeface="Questrial"/>
            </a:endParaRPr>
          </a:p>
        </p:txBody>
      </p:sp>
      <p:sp>
        <p:nvSpPr>
          <p:cNvPr id="502" name="Google Shape;502;p58"/>
          <p:cNvSpPr txBox="1"/>
          <p:nvPr/>
        </p:nvSpPr>
        <p:spPr>
          <a:xfrm>
            <a:off x="3938154" y="1818409"/>
            <a:ext cx="7917872" cy="341632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a:solidFill>
                  <a:schemeClr val="lt1"/>
                </a:solidFill>
                <a:latin typeface="Questrial"/>
                <a:ea typeface="Questrial"/>
                <a:cs typeface="Questrial"/>
                <a:sym typeface="Questrial"/>
              </a:rPr>
              <a:t>L’utente può inserire i suoi dati, username e password, se possiede già un account easyticket.</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Se proverà a cliccare il tasto ‘ACCEDI’ con uno o entrambi i campi vuoti sarà avvertito e informato di riempirli correttamente.</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Se i dati non corrispondono a nessun account vedrà un messaggio tramite «toast»: ‘‘Utente non trovato’’.</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Può decidere se cliccare il «checkbox» ‘Ricordami’, il quale permette che i dati inseriti dallo spettatore vengano salvati, in modo tale da non dover reinserirli ad ogni futuro accesso e poter accedere velocemente e comodamente cliccando subito il tasto di accesso.</a:t>
            </a:r>
            <a:endParaRPr sz="1800">
              <a:solidFill>
                <a:schemeClr val="lt1"/>
              </a:solidFill>
              <a:latin typeface="Questrial"/>
              <a:ea typeface="Questrial"/>
              <a:cs typeface="Questrial"/>
              <a:sym typeface="Questrial"/>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Infine in basso potrà cliccare una «textview» che lo manderà alla schermata di registrazione (figura 5).</a:t>
            </a:r>
            <a:endParaRPr sz="1800">
              <a:solidFill>
                <a:schemeClr val="lt1"/>
              </a:solidFill>
              <a:latin typeface="Questrial"/>
              <a:ea typeface="Questrial"/>
              <a:cs typeface="Questrial"/>
              <a:sym typeface="Questrial"/>
            </a:endParaRPr>
          </a:p>
        </p:txBody>
      </p:sp>
      <p:sp>
        <p:nvSpPr>
          <p:cNvPr id="503" name="Google Shape;503;p58"/>
          <p:cNvSpPr txBox="1"/>
          <p:nvPr/>
        </p:nvSpPr>
        <p:spPr>
          <a:xfrm>
            <a:off x="1345622" y="6483927"/>
            <a:ext cx="935183" cy="259773"/>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1100"/>
              <a:buFont typeface="Questrial"/>
              <a:buNone/>
            </a:pPr>
            <a:r>
              <a:rPr lang="it-IT" sz="1100">
                <a:solidFill>
                  <a:schemeClr val="lt1"/>
                </a:solidFill>
                <a:latin typeface="Questrial"/>
                <a:ea typeface="Questrial"/>
                <a:cs typeface="Questrial"/>
                <a:sym typeface="Questrial"/>
              </a:rPr>
              <a:t>[Figura 4]</a:t>
            </a:r>
            <a:endParaRPr sz="1100">
              <a:solidFill>
                <a:schemeClr val="lt1"/>
              </a:solidFill>
              <a:latin typeface="Questrial"/>
              <a:ea typeface="Questrial"/>
              <a:cs typeface="Questrial"/>
              <a:sym typeface="Questrial"/>
            </a:endParaRPr>
          </a:p>
        </p:txBody>
      </p:sp>
      <p:sp>
        <p:nvSpPr>
          <p:cNvPr id="504" name="Google Shape;504;p58"/>
          <p:cNvSpPr txBox="1"/>
          <p:nvPr/>
        </p:nvSpPr>
        <p:spPr>
          <a:xfrm>
            <a:off x="10893136" y="6507826"/>
            <a:ext cx="1298864" cy="27699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dirty="0">
              <a:solidFill>
                <a:schemeClr val="lt1"/>
              </a:solidFill>
              <a:latin typeface="Questrial"/>
              <a:ea typeface="Questrial"/>
              <a:cs typeface="Questrial"/>
              <a:sym typeface="Questrial"/>
            </a:endParaRPr>
          </a:p>
        </p:txBody>
      </p:sp>
      <p:pic>
        <p:nvPicPr>
          <p:cNvPr id="505" name="Google Shape;505;p58"/>
          <p:cNvPicPr preferRelativeResize="0">
            <a:picLocks noGrp="1"/>
          </p:cNvPicPr>
          <p:nvPr>
            <p:ph type="body" idx="1"/>
          </p:nvPr>
        </p:nvPicPr>
        <p:blipFill rotWithShape="1">
          <a:blip r:embed="rId3">
            <a:alphaModFix/>
          </a:blip>
          <a:srcRect/>
          <a:stretch/>
        </p:blipFill>
        <p:spPr>
          <a:xfrm>
            <a:off x="121446" y="72736"/>
            <a:ext cx="3265990" cy="6434746"/>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510" name="Google Shape;510;p59"/>
          <p:cNvSpPr txBox="1">
            <a:spLocks noGrp="1"/>
          </p:cNvSpPr>
          <p:nvPr>
            <p:ph type="title"/>
          </p:nvPr>
        </p:nvSpPr>
        <p:spPr>
          <a:xfrm>
            <a:off x="6459681" y="146917"/>
            <a:ext cx="3079173" cy="663575"/>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2800"/>
              <a:buFont typeface="Questrial"/>
              <a:buNone/>
            </a:pPr>
            <a:r>
              <a:rPr lang="it-IT" sz="2800" b="1" i="0" u="none" strike="noStrike" cap="none">
                <a:solidFill>
                  <a:schemeClr val="lt1"/>
                </a:solidFill>
                <a:latin typeface="Questrial"/>
                <a:ea typeface="Questrial"/>
                <a:cs typeface="Questrial"/>
                <a:sym typeface="Questrial"/>
              </a:rPr>
              <a:t>REGISTRAZIONE</a:t>
            </a:r>
            <a:endParaRPr sz="2800" b="1" i="0" u="none" strike="noStrike" cap="none">
              <a:solidFill>
                <a:schemeClr val="lt1"/>
              </a:solidFill>
              <a:latin typeface="Questrial"/>
              <a:ea typeface="Questrial"/>
              <a:cs typeface="Questrial"/>
              <a:sym typeface="Questrial"/>
            </a:endParaRPr>
          </a:p>
        </p:txBody>
      </p:sp>
      <p:pic>
        <p:nvPicPr>
          <p:cNvPr id="511" name="Google Shape;511;p59"/>
          <p:cNvPicPr preferRelativeResize="0">
            <a:picLocks noGrp="1"/>
          </p:cNvPicPr>
          <p:nvPr>
            <p:ph type="body" idx="1"/>
          </p:nvPr>
        </p:nvPicPr>
        <p:blipFill rotWithShape="1">
          <a:blip r:embed="rId3">
            <a:alphaModFix/>
          </a:blip>
          <a:srcRect/>
          <a:stretch/>
        </p:blipFill>
        <p:spPr>
          <a:xfrm>
            <a:off x="233209" y="146917"/>
            <a:ext cx="3381615" cy="6409747"/>
          </a:xfrm>
          <a:prstGeom prst="rect">
            <a:avLst/>
          </a:prstGeom>
          <a:noFill/>
          <a:ln>
            <a:noFill/>
          </a:ln>
        </p:spPr>
      </p:pic>
      <p:sp>
        <p:nvSpPr>
          <p:cNvPr id="512" name="Google Shape;512;p59"/>
          <p:cNvSpPr txBox="1"/>
          <p:nvPr/>
        </p:nvSpPr>
        <p:spPr>
          <a:xfrm>
            <a:off x="1456424" y="6556664"/>
            <a:ext cx="935183" cy="259773"/>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1100"/>
              <a:buFont typeface="Questrial"/>
              <a:buNone/>
            </a:pPr>
            <a:r>
              <a:rPr lang="it-IT" sz="1100">
                <a:solidFill>
                  <a:schemeClr val="lt1"/>
                </a:solidFill>
                <a:latin typeface="Questrial"/>
                <a:ea typeface="Questrial"/>
                <a:cs typeface="Questrial"/>
                <a:sym typeface="Questrial"/>
              </a:rPr>
              <a:t>[Figura 5]</a:t>
            </a:r>
            <a:endParaRPr sz="1100">
              <a:solidFill>
                <a:schemeClr val="lt1"/>
              </a:solidFill>
              <a:latin typeface="Questrial"/>
              <a:ea typeface="Questrial"/>
              <a:cs typeface="Questrial"/>
              <a:sym typeface="Questrial"/>
            </a:endParaRPr>
          </a:p>
        </p:txBody>
      </p:sp>
      <p:sp>
        <p:nvSpPr>
          <p:cNvPr id="513" name="Google Shape;513;p59"/>
          <p:cNvSpPr txBox="1"/>
          <p:nvPr/>
        </p:nvSpPr>
        <p:spPr>
          <a:xfrm>
            <a:off x="4051242" y="2059128"/>
            <a:ext cx="7852064" cy="258532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a:solidFill>
                  <a:schemeClr val="lt1"/>
                </a:solidFill>
                <a:latin typeface="Questrial"/>
                <a:ea typeface="Questrial"/>
                <a:cs typeface="Questrial"/>
                <a:sym typeface="Questrial"/>
              </a:rPr>
              <a:t>Lo spettatore potrà inserire tutti i suoi dati e creare un profilo.</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Tutti i campi sono obbligatori, e proprio come nell’activity ‘Accesso’ l’utente verrà avvertito se uno di essi dovesse essere vuoto.</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Inoltre ci sono controlli nei vari campi, la mail dovrà avere il suo formato, la data di nascita verrà selezionata tramite calendario e le due password dovranno corrispondere.</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Solo a questo punto il ‘click’ del tasto ‘REGISTRATI’ andrà a buon fine, e l’utente avvertito di aver creato il suo profilo easyticket con successo, con la password scelta e la mail come username.</a:t>
            </a:r>
            <a:endParaRPr sz="1800">
              <a:solidFill>
                <a:schemeClr val="lt1"/>
              </a:solidFill>
              <a:latin typeface="Questrial"/>
              <a:ea typeface="Questrial"/>
              <a:cs typeface="Questrial"/>
              <a:sym typeface="Questrial"/>
            </a:endParaRPr>
          </a:p>
        </p:txBody>
      </p:sp>
      <p:sp>
        <p:nvSpPr>
          <p:cNvPr id="514" name="Google Shape;514;p59"/>
          <p:cNvSpPr txBox="1"/>
          <p:nvPr/>
        </p:nvSpPr>
        <p:spPr>
          <a:xfrm>
            <a:off x="10893136" y="6507826"/>
            <a:ext cx="1298864" cy="27699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lang="it-IT" sz="1200" dirty="0">
              <a:solidFill>
                <a:schemeClr val="lt1"/>
              </a:solidFill>
              <a:latin typeface="Questrial"/>
              <a:ea typeface="Questrial"/>
              <a:cs typeface="Questrial"/>
              <a:sym typeface="Questrial"/>
            </a:endParaRPr>
          </a:p>
          <a:p>
            <a:pPr marL="0" marR="0" lvl="0" indent="0" algn="l" rtl="0">
              <a:spcBef>
                <a:spcPts val="0"/>
              </a:spcBef>
              <a:spcAft>
                <a:spcPts val="0"/>
              </a:spcAft>
              <a:buNone/>
            </a:pPr>
            <a:endParaRPr sz="1200" dirty="0">
              <a:solidFill>
                <a:schemeClr val="lt1"/>
              </a:solidFill>
              <a:latin typeface="Questrial"/>
              <a:ea typeface="Questrial"/>
              <a:cs typeface="Questrial"/>
              <a:sym typeface="Questria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60"/>
          <p:cNvSpPr txBox="1">
            <a:spLocks noGrp="1"/>
          </p:cNvSpPr>
          <p:nvPr>
            <p:ph type="title"/>
          </p:nvPr>
        </p:nvSpPr>
        <p:spPr>
          <a:xfrm>
            <a:off x="6712528" y="124691"/>
            <a:ext cx="1821872" cy="633845"/>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2520"/>
              <a:buFont typeface="Questrial"/>
              <a:buNone/>
            </a:pPr>
            <a:r>
              <a:rPr lang="it-IT" sz="2520" b="1" i="0" u="none" strike="noStrike" cap="none" dirty="0">
                <a:solidFill>
                  <a:schemeClr val="lt1"/>
                </a:solidFill>
                <a:latin typeface="Questrial"/>
                <a:ea typeface="Questrial"/>
                <a:cs typeface="Questrial"/>
                <a:sym typeface="Questrial"/>
              </a:rPr>
              <a:t>PROFILO</a:t>
            </a:r>
            <a:endParaRPr sz="2520" b="1" i="0" u="none" strike="noStrike" cap="none" dirty="0">
              <a:solidFill>
                <a:schemeClr val="lt1"/>
              </a:solidFill>
              <a:latin typeface="Questrial"/>
              <a:ea typeface="Questrial"/>
              <a:cs typeface="Questrial"/>
              <a:sym typeface="Questrial"/>
            </a:endParaRPr>
          </a:p>
        </p:txBody>
      </p:sp>
      <p:pic>
        <p:nvPicPr>
          <p:cNvPr id="520" name="Google Shape;520;p60"/>
          <p:cNvPicPr preferRelativeResize="0">
            <a:picLocks noGrp="1"/>
          </p:cNvPicPr>
          <p:nvPr>
            <p:ph type="body" idx="1"/>
          </p:nvPr>
        </p:nvPicPr>
        <p:blipFill rotWithShape="1">
          <a:blip r:embed="rId3">
            <a:alphaModFix/>
          </a:blip>
          <a:srcRect/>
          <a:stretch/>
        </p:blipFill>
        <p:spPr>
          <a:xfrm>
            <a:off x="176644" y="124691"/>
            <a:ext cx="3253819" cy="6400800"/>
          </a:xfrm>
          <a:prstGeom prst="rect">
            <a:avLst/>
          </a:prstGeom>
          <a:noFill/>
          <a:ln>
            <a:noFill/>
          </a:ln>
        </p:spPr>
      </p:pic>
      <p:sp>
        <p:nvSpPr>
          <p:cNvPr id="521" name="Google Shape;521;p60"/>
          <p:cNvSpPr txBox="1"/>
          <p:nvPr/>
        </p:nvSpPr>
        <p:spPr>
          <a:xfrm>
            <a:off x="1335961" y="6556663"/>
            <a:ext cx="935183" cy="259773"/>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1100"/>
              <a:buFont typeface="Questrial"/>
              <a:buNone/>
            </a:pPr>
            <a:r>
              <a:rPr lang="it-IT" sz="1100">
                <a:solidFill>
                  <a:schemeClr val="lt1"/>
                </a:solidFill>
                <a:latin typeface="Questrial"/>
                <a:ea typeface="Questrial"/>
                <a:cs typeface="Questrial"/>
                <a:sym typeface="Questrial"/>
              </a:rPr>
              <a:t>[Figura 6]</a:t>
            </a:r>
            <a:endParaRPr sz="1100">
              <a:solidFill>
                <a:schemeClr val="lt1"/>
              </a:solidFill>
              <a:latin typeface="Questrial"/>
              <a:ea typeface="Questrial"/>
              <a:cs typeface="Questrial"/>
              <a:sym typeface="Questrial"/>
            </a:endParaRPr>
          </a:p>
        </p:txBody>
      </p:sp>
      <p:sp>
        <p:nvSpPr>
          <p:cNvPr id="522" name="Google Shape;522;p60"/>
          <p:cNvSpPr txBox="1"/>
          <p:nvPr/>
        </p:nvSpPr>
        <p:spPr>
          <a:xfrm>
            <a:off x="3917374" y="2223654"/>
            <a:ext cx="7969826" cy="175432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a:solidFill>
                  <a:schemeClr val="lt1"/>
                </a:solidFill>
                <a:latin typeface="Questrial"/>
                <a:ea typeface="Questrial"/>
                <a:cs typeface="Questrial"/>
                <a:sym typeface="Questrial"/>
              </a:rPr>
              <a:t>Quando l’utente avrà effettuato l’accesso, il tasto ‘login’ nel drawerlayout, (figura 3), sarà sostituito con il tasto ‘profilo’. </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Cliccato potrà visualizzare il suo profilo con i relativi dati personali, nome, cognome e username.</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Potrà cambiare l’immagine del profilo o effettuare il logout, confermando la scelta attraverso un pop-up.</a:t>
            </a:r>
            <a:endParaRPr sz="1800">
              <a:solidFill>
                <a:schemeClr val="lt1"/>
              </a:solidFill>
              <a:latin typeface="Questrial"/>
              <a:ea typeface="Questrial"/>
              <a:cs typeface="Questrial"/>
              <a:sym typeface="Questrial"/>
            </a:endParaRPr>
          </a:p>
        </p:txBody>
      </p:sp>
      <p:sp>
        <p:nvSpPr>
          <p:cNvPr id="523" name="Google Shape;523;p60"/>
          <p:cNvSpPr txBox="1"/>
          <p:nvPr/>
        </p:nvSpPr>
        <p:spPr>
          <a:xfrm>
            <a:off x="10893136" y="6507826"/>
            <a:ext cx="1298864" cy="27699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dirty="0">
              <a:solidFill>
                <a:schemeClr val="lt1"/>
              </a:solidFill>
              <a:latin typeface="Questrial"/>
              <a:ea typeface="Questrial"/>
              <a:cs typeface="Questrial"/>
              <a:sym typeface="Questria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61"/>
          <p:cNvSpPr txBox="1">
            <a:spLocks noGrp="1"/>
          </p:cNvSpPr>
          <p:nvPr>
            <p:ph type="title"/>
          </p:nvPr>
        </p:nvSpPr>
        <p:spPr>
          <a:xfrm>
            <a:off x="6016336" y="188480"/>
            <a:ext cx="2608118" cy="445366"/>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2520"/>
              <a:buFont typeface="Questrial"/>
              <a:buNone/>
            </a:pPr>
            <a:r>
              <a:rPr lang="it-IT" sz="2520" b="1" i="0" u="none" strike="noStrike" cap="none">
                <a:solidFill>
                  <a:schemeClr val="lt1"/>
                </a:solidFill>
                <a:latin typeface="Questrial"/>
                <a:ea typeface="Questrial"/>
                <a:cs typeface="Questrial"/>
                <a:sym typeface="Questrial"/>
              </a:rPr>
              <a:t>CARRELLOMAIN</a:t>
            </a:r>
            <a:endParaRPr sz="2520" b="1" i="0" u="none" strike="noStrike" cap="none">
              <a:solidFill>
                <a:schemeClr val="lt1"/>
              </a:solidFill>
              <a:latin typeface="Questrial"/>
              <a:ea typeface="Questrial"/>
              <a:cs typeface="Questrial"/>
              <a:sym typeface="Questrial"/>
            </a:endParaRPr>
          </a:p>
        </p:txBody>
      </p:sp>
      <p:pic>
        <p:nvPicPr>
          <p:cNvPr id="529" name="Google Shape;529;p61"/>
          <p:cNvPicPr preferRelativeResize="0">
            <a:picLocks noGrp="1"/>
          </p:cNvPicPr>
          <p:nvPr>
            <p:ph type="body" idx="1"/>
          </p:nvPr>
        </p:nvPicPr>
        <p:blipFill rotWithShape="1">
          <a:blip r:embed="rId3">
            <a:alphaModFix/>
          </a:blip>
          <a:srcRect/>
          <a:stretch/>
        </p:blipFill>
        <p:spPr>
          <a:xfrm>
            <a:off x="256253" y="188480"/>
            <a:ext cx="3287047" cy="6388965"/>
          </a:xfrm>
          <a:prstGeom prst="rect">
            <a:avLst/>
          </a:prstGeom>
          <a:noFill/>
          <a:ln>
            <a:noFill/>
          </a:ln>
        </p:spPr>
      </p:pic>
      <p:sp>
        <p:nvSpPr>
          <p:cNvPr id="530" name="Google Shape;530;p61"/>
          <p:cNvSpPr txBox="1"/>
          <p:nvPr/>
        </p:nvSpPr>
        <p:spPr>
          <a:xfrm>
            <a:off x="1432184" y="6577445"/>
            <a:ext cx="935183" cy="259773"/>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1100"/>
              <a:buFont typeface="Questrial"/>
              <a:buNone/>
            </a:pPr>
            <a:r>
              <a:rPr lang="it-IT" sz="1100">
                <a:solidFill>
                  <a:schemeClr val="lt1"/>
                </a:solidFill>
                <a:latin typeface="Questrial"/>
                <a:ea typeface="Questrial"/>
                <a:cs typeface="Questrial"/>
                <a:sym typeface="Questrial"/>
              </a:rPr>
              <a:t>[Figura 7]</a:t>
            </a:r>
            <a:endParaRPr sz="1100">
              <a:solidFill>
                <a:schemeClr val="lt1"/>
              </a:solidFill>
              <a:latin typeface="Questrial"/>
              <a:ea typeface="Questrial"/>
              <a:cs typeface="Questrial"/>
              <a:sym typeface="Questrial"/>
            </a:endParaRPr>
          </a:p>
        </p:txBody>
      </p:sp>
      <p:sp>
        <p:nvSpPr>
          <p:cNvPr id="531" name="Google Shape;531;p61"/>
          <p:cNvSpPr txBox="1"/>
          <p:nvPr/>
        </p:nvSpPr>
        <p:spPr>
          <a:xfrm>
            <a:off x="4031672" y="1951801"/>
            <a:ext cx="7512628" cy="341632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dirty="0">
                <a:solidFill>
                  <a:schemeClr val="lt1"/>
                </a:solidFill>
                <a:latin typeface="Questrial"/>
                <a:ea typeface="Questrial"/>
                <a:cs typeface="Questrial"/>
                <a:sym typeface="Questrial"/>
              </a:rPr>
              <a:t>Quando l’utente avrà effettuato l’accesso e cliccherà il tasto ‘carrello’ (fig. 1) allora vedrà questa schermata.</a:t>
            </a:r>
            <a:endParaRPr dirty="0"/>
          </a:p>
          <a:p>
            <a:pPr marL="0" marR="0" lvl="0" indent="0" algn="l" rtl="0">
              <a:spcBef>
                <a:spcPts val="0"/>
              </a:spcBef>
              <a:spcAft>
                <a:spcPts val="0"/>
              </a:spcAft>
              <a:buNone/>
            </a:pPr>
            <a:r>
              <a:rPr lang="it-IT" sz="1800" dirty="0">
                <a:solidFill>
                  <a:schemeClr val="lt1"/>
                </a:solidFill>
                <a:latin typeface="Questrial"/>
                <a:ea typeface="Questrial"/>
                <a:cs typeface="Questrial"/>
                <a:sym typeface="Questrial"/>
              </a:rPr>
              <a:t>La richiesta http al server restituirà gli eventi nel suo carrello, e verranno inseriti nel ‘</a:t>
            </a:r>
            <a:r>
              <a:rPr lang="it-IT" sz="1800" dirty="0" err="1">
                <a:solidFill>
                  <a:schemeClr val="lt1"/>
                </a:solidFill>
                <a:latin typeface="Questrial"/>
                <a:ea typeface="Questrial"/>
                <a:cs typeface="Questrial"/>
                <a:sym typeface="Questrial"/>
              </a:rPr>
              <a:t>FragmentCarrello</a:t>
            </a:r>
            <a:r>
              <a:rPr lang="it-IT" sz="1800" dirty="0">
                <a:solidFill>
                  <a:schemeClr val="lt1"/>
                </a:solidFill>
                <a:latin typeface="Questrial"/>
                <a:ea typeface="Questrial"/>
                <a:cs typeface="Questrial"/>
                <a:sym typeface="Questrial"/>
              </a:rPr>
              <a:t>’.</a:t>
            </a:r>
            <a:endParaRPr dirty="0"/>
          </a:p>
          <a:p>
            <a:pPr marL="0" marR="0" lvl="0" indent="0" algn="l" rtl="0">
              <a:spcBef>
                <a:spcPts val="0"/>
              </a:spcBef>
              <a:spcAft>
                <a:spcPts val="0"/>
              </a:spcAft>
              <a:buNone/>
            </a:pPr>
            <a:r>
              <a:rPr lang="it-IT" sz="1800" dirty="0">
                <a:solidFill>
                  <a:schemeClr val="lt1"/>
                </a:solidFill>
                <a:latin typeface="Questrial"/>
                <a:ea typeface="Questrial"/>
                <a:cs typeface="Questrial"/>
                <a:sym typeface="Questrial"/>
              </a:rPr>
              <a:t>Egli può decidere se comprare il biglietto per quell’evento oppure eliminarlo dal carrello.</a:t>
            </a:r>
            <a:endParaRPr dirty="0"/>
          </a:p>
          <a:p>
            <a:pPr marL="0" marR="0" lvl="0" indent="0" algn="l" rtl="0">
              <a:spcBef>
                <a:spcPts val="0"/>
              </a:spcBef>
              <a:spcAft>
                <a:spcPts val="0"/>
              </a:spcAft>
              <a:buNone/>
            </a:pPr>
            <a:r>
              <a:rPr lang="it-IT" sz="1800" dirty="0">
                <a:solidFill>
                  <a:schemeClr val="lt1"/>
                </a:solidFill>
                <a:latin typeface="Questrial"/>
                <a:ea typeface="Questrial"/>
                <a:cs typeface="Questrial"/>
                <a:sym typeface="Questrial"/>
              </a:rPr>
              <a:t>Potrà anche decidere se comprare tutti i biglietti degli eventi tramite il tasto ‘ACQUISTA TUTTO’, funzione molto utile quando il carrello contiene un numero considerevole di biglietti. Potrà ovviamente sapere il costo complessivo, che partendo da 0 verrà aggiornato ad ogni inserimento nel </a:t>
            </a:r>
            <a:r>
              <a:rPr lang="it-IT" sz="1800" dirty="0" err="1">
                <a:solidFill>
                  <a:schemeClr val="lt1"/>
                </a:solidFill>
                <a:latin typeface="Questrial"/>
                <a:ea typeface="Questrial"/>
                <a:cs typeface="Questrial"/>
                <a:sym typeface="Questrial"/>
              </a:rPr>
              <a:t>fragment</a:t>
            </a:r>
            <a:r>
              <a:rPr lang="it-IT" sz="1800" dirty="0">
                <a:solidFill>
                  <a:schemeClr val="lt1"/>
                </a:solidFill>
                <a:latin typeface="Questrial"/>
                <a:ea typeface="Questrial"/>
                <a:cs typeface="Questrial"/>
                <a:sym typeface="Questrial"/>
              </a:rPr>
              <a:t>.</a:t>
            </a:r>
            <a:endParaRPr dirty="0"/>
          </a:p>
          <a:p>
            <a:pPr marL="0" marR="0" lvl="0" indent="0" algn="l" rtl="0">
              <a:spcBef>
                <a:spcPts val="0"/>
              </a:spcBef>
              <a:spcAft>
                <a:spcPts val="0"/>
              </a:spcAft>
              <a:buNone/>
            </a:pPr>
            <a:r>
              <a:rPr lang="it-IT" sz="1800" dirty="0">
                <a:solidFill>
                  <a:schemeClr val="lt1"/>
                </a:solidFill>
                <a:latin typeface="Questrial"/>
                <a:ea typeface="Questrial"/>
                <a:cs typeface="Questrial"/>
                <a:sym typeface="Questrial"/>
              </a:rPr>
              <a:t>I due </a:t>
            </a:r>
            <a:r>
              <a:rPr lang="it-IT" sz="1800" dirty="0" err="1">
                <a:solidFill>
                  <a:schemeClr val="lt1"/>
                </a:solidFill>
                <a:latin typeface="Questrial"/>
                <a:ea typeface="Questrial"/>
                <a:cs typeface="Questrial"/>
                <a:sym typeface="Questrial"/>
              </a:rPr>
              <a:t>fragment</a:t>
            </a:r>
            <a:r>
              <a:rPr lang="it-IT" sz="1800" dirty="0">
                <a:solidFill>
                  <a:schemeClr val="lt1"/>
                </a:solidFill>
                <a:latin typeface="Questrial"/>
                <a:ea typeface="Questrial"/>
                <a:cs typeface="Questrial"/>
                <a:sym typeface="Questrial"/>
              </a:rPr>
              <a:t> ‘carrello’ e ‘acquisti’ sono gestiti da ‘</a:t>
            </a:r>
            <a:r>
              <a:rPr lang="it-IT" sz="1800" dirty="0" err="1">
                <a:solidFill>
                  <a:schemeClr val="lt1"/>
                </a:solidFill>
                <a:latin typeface="Questrial"/>
                <a:ea typeface="Questrial"/>
                <a:cs typeface="Questrial"/>
                <a:sym typeface="Questrial"/>
              </a:rPr>
              <a:t>CarrelloMainActivity</a:t>
            </a:r>
            <a:r>
              <a:rPr lang="it-IT" sz="1800" dirty="0">
                <a:solidFill>
                  <a:schemeClr val="lt1"/>
                </a:solidFill>
                <a:latin typeface="Questrial"/>
                <a:ea typeface="Questrial"/>
                <a:cs typeface="Questrial"/>
                <a:sym typeface="Questrial"/>
              </a:rPr>
              <a:t>’ tramite un ‘</a:t>
            </a:r>
            <a:r>
              <a:rPr lang="it-IT" sz="1800" dirty="0" err="1">
                <a:solidFill>
                  <a:schemeClr val="lt1"/>
                </a:solidFill>
                <a:latin typeface="Questrial"/>
                <a:ea typeface="Questrial"/>
                <a:cs typeface="Questrial"/>
                <a:sym typeface="Questrial"/>
              </a:rPr>
              <a:t>tabLayout</a:t>
            </a:r>
            <a:r>
              <a:rPr lang="it-IT" sz="1800" dirty="0">
                <a:solidFill>
                  <a:schemeClr val="lt1"/>
                </a:solidFill>
                <a:latin typeface="Questrial"/>
                <a:ea typeface="Questrial"/>
                <a:cs typeface="Questrial"/>
                <a:sym typeface="Questrial"/>
              </a:rPr>
              <a:t>’ e ‘</a:t>
            </a:r>
            <a:r>
              <a:rPr lang="it-IT" sz="1800" dirty="0" err="1">
                <a:solidFill>
                  <a:schemeClr val="lt1"/>
                </a:solidFill>
                <a:latin typeface="Questrial"/>
                <a:ea typeface="Questrial"/>
                <a:cs typeface="Questrial"/>
                <a:sym typeface="Questrial"/>
              </a:rPr>
              <a:t>tabView</a:t>
            </a:r>
            <a:r>
              <a:rPr lang="it-IT" sz="1800" dirty="0">
                <a:solidFill>
                  <a:schemeClr val="lt1"/>
                </a:solidFill>
                <a:latin typeface="Questrial"/>
                <a:ea typeface="Questrial"/>
                <a:cs typeface="Questrial"/>
                <a:sym typeface="Questrial"/>
              </a:rPr>
              <a:t>’.</a:t>
            </a:r>
            <a:endParaRPr dirty="0"/>
          </a:p>
        </p:txBody>
      </p:sp>
      <p:sp>
        <p:nvSpPr>
          <p:cNvPr id="532" name="Google Shape;532;p61"/>
          <p:cNvSpPr txBox="1"/>
          <p:nvPr/>
        </p:nvSpPr>
        <p:spPr>
          <a:xfrm>
            <a:off x="10893136" y="6507826"/>
            <a:ext cx="1298864" cy="27699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lang="it-IT" sz="1200" dirty="0">
              <a:solidFill>
                <a:schemeClr val="lt1"/>
              </a:solidFill>
              <a:latin typeface="Questrial"/>
              <a:ea typeface="Questrial"/>
              <a:cs typeface="Questrial"/>
              <a:sym typeface="Questrial"/>
            </a:endParaRPr>
          </a:p>
          <a:p>
            <a:pPr marL="0" marR="0" lvl="0" indent="0" algn="l" rtl="0">
              <a:spcBef>
                <a:spcPts val="0"/>
              </a:spcBef>
              <a:spcAft>
                <a:spcPts val="0"/>
              </a:spcAft>
              <a:buNone/>
            </a:pPr>
            <a:endParaRPr sz="1200" dirty="0">
              <a:solidFill>
                <a:schemeClr val="lt1"/>
              </a:solidFill>
              <a:latin typeface="Questrial"/>
              <a:ea typeface="Questrial"/>
              <a:cs typeface="Questrial"/>
              <a:sym typeface="Questria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7" name="Google Shape;537;p62"/>
          <p:cNvSpPr txBox="1">
            <a:spLocks noGrp="1"/>
          </p:cNvSpPr>
          <p:nvPr>
            <p:ph type="title"/>
          </p:nvPr>
        </p:nvSpPr>
        <p:spPr>
          <a:xfrm>
            <a:off x="6698672" y="100733"/>
            <a:ext cx="2542310" cy="518102"/>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2800"/>
              <a:buFont typeface="Questrial"/>
              <a:buNone/>
            </a:pPr>
            <a:r>
              <a:rPr lang="it-IT" sz="2800" b="1" i="0" u="none" strike="noStrike" cap="none" dirty="0">
                <a:solidFill>
                  <a:schemeClr val="lt1"/>
                </a:solidFill>
                <a:latin typeface="Questrial"/>
                <a:ea typeface="Questrial"/>
                <a:cs typeface="Questrial"/>
                <a:sym typeface="Questrial"/>
              </a:rPr>
              <a:t>PAGAMENTO</a:t>
            </a:r>
            <a:endParaRPr sz="2800" b="1" i="0" u="none" strike="noStrike" cap="none" dirty="0">
              <a:solidFill>
                <a:schemeClr val="lt1"/>
              </a:solidFill>
              <a:latin typeface="Questrial"/>
              <a:ea typeface="Questrial"/>
              <a:cs typeface="Questrial"/>
              <a:sym typeface="Questrial"/>
            </a:endParaRPr>
          </a:p>
        </p:txBody>
      </p:sp>
      <p:pic>
        <p:nvPicPr>
          <p:cNvPr id="538" name="Google Shape;538;p62"/>
          <p:cNvPicPr preferRelativeResize="0">
            <a:picLocks noGrp="1"/>
          </p:cNvPicPr>
          <p:nvPr>
            <p:ph type="body" idx="1"/>
          </p:nvPr>
        </p:nvPicPr>
        <p:blipFill rotWithShape="1">
          <a:blip r:embed="rId3">
            <a:alphaModFix/>
          </a:blip>
          <a:srcRect/>
          <a:stretch/>
        </p:blipFill>
        <p:spPr>
          <a:xfrm>
            <a:off x="236022" y="100733"/>
            <a:ext cx="3276105" cy="6474207"/>
          </a:xfrm>
          <a:prstGeom prst="rect">
            <a:avLst/>
          </a:prstGeom>
          <a:noFill/>
          <a:ln>
            <a:noFill/>
          </a:ln>
        </p:spPr>
      </p:pic>
      <p:sp>
        <p:nvSpPr>
          <p:cNvPr id="539" name="Google Shape;539;p62"/>
          <p:cNvSpPr txBox="1"/>
          <p:nvPr/>
        </p:nvSpPr>
        <p:spPr>
          <a:xfrm>
            <a:off x="1406482" y="6574940"/>
            <a:ext cx="935183" cy="259773"/>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1100"/>
              <a:buFont typeface="Questrial"/>
              <a:buNone/>
            </a:pPr>
            <a:r>
              <a:rPr lang="it-IT" sz="1100">
                <a:solidFill>
                  <a:schemeClr val="lt1"/>
                </a:solidFill>
                <a:latin typeface="Questrial"/>
                <a:ea typeface="Questrial"/>
                <a:cs typeface="Questrial"/>
                <a:sym typeface="Questrial"/>
              </a:rPr>
              <a:t>[Figura 8]</a:t>
            </a:r>
            <a:endParaRPr sz="1100">
              <a:solidFill>
                <a:schemeClr val="lt1"/>
              </a:solidFill>
              <a:latin typeface="Questrial"/>
              <a:ea typeface="Questrial"/>
              <a:cs typeface="Questrial"/>
              <a:sym typeface="Questrial"/>
            </a:endParaRPr>
          </a:p>
        </p:txBody>
      </p:sp>
      <p:sp>
        <p:nvSpPr>
          <p:cNvPr id="540" name="Google Shape;540;p62"/>
          <p:cNvSpPr txBox="1"/>
          <p:nvPr/>
        </p:nvSpPr>
        <p:spPr>
          <a:xfrm>
            <a:off x="4208320" y="632805"/>
            <a:ext cx="7834744" cy="258532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a:solidFill>
                  <a:schemeClr val="lt1"/>
                </a:solidFill>
                <a:latin typeface="Questrial"/>
                <a:ea typeface="Questrial"/>
                <a:cs typeface="Questrial"/>
                <a:sym typeface="Questrial"/>
              </a:rPr>
              <a:t>Dopo aver cliccato sul tasto ‘compra’ (figura 7), l’utente può procedere al pagamento inserendo i dati della propria carta, visa, mastercard o american express.</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Il tasto ‘conferma’ viene abilitato solo dopo l’inserimento delle 16 cifre della carta. </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Dato che il pagamento è simulato, per semplicità si è deciso di renderne due valide (visa e americanexpress), e che quindi l’inserimento dei rispettivi dati facesse andare a buon fine il pagamento con un popup di successo (figura 8.2), e</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quello della mastercard invece restituisse un popup di fallimento per credito insufficiente (figura 8.1).</a:t>
            </a:r>
            <a:endParaRPr sz="1800">
              <a:solidFill>
                <a:schemeClr val="lt1"/>
              </a:solidFill>
              <a:latin typeface="Questrial"/>
              <a:ea typeface="Questrial"/>
              <a:cs typeface="Questrial"/>
              <a:sym typeface="Questrial"/>
            </a:endParaRPr>
          </a:p>
        </p:txBody>
      </p:sp>
      <p:pic>
        <p:nvPicPr>
          <p:cNvPr id="541" name="Google Shape;541;p62"/>
          <p:cNvPicPr preferRelativeResize="0"/>
          <p:nvPr/>
        </p:nvPicPr>
        <p:blipFill rotWithShape="1">
          <a:blip r:embed="rId4">
            <a:alphaModFix/>
          </a:blip>
          <a:srcRect/>
          <a:stretch/>
        </p:blipFill>
        <p:spPr>
          <a:xfrm>
            <a:off x="5334000" y="3740727"/>
            <a:ext cx="1829332" cy="2843530"/>
          </a:xfrm>
          <a:prstGeom prst="rect">
            <a:avLst/>
          </a:prstGeom>
          <a:noFill/>
          <a:ln>
            <a:noFill/>
          </a:ln>
        </p:spPr>
      </p:pic>
      <p:pic>
        <p:nvPicPr>
          <p:cNvPr id="542" name="Google Shape;542;p62"/>
          <p:cNvPicPr preferRelativeResize="0"/>
          <p:nvPr/>
        </p:nvPicPr>
        <p:blipFill rotWithShape="1">
          <a:blip r:embed="rId5">
            <a:alphaModFix/>
          </a:blip>
          <a:srcRect/>
          <a:stretch/>
        </p:blipFill>
        <p:spPr>
          <a:xfrm>
            <a:off x="9102435" y="3740727"/>
            <a:ext cx="1795939" cy="2843530"/>
          </a:xfrm>
          <a:prstGeom prst="rect">
            <a:avLst/>
          </a:prstGeom>
          <a:noFill/>
          <a:ln>
            <a:noFill/>
          </a:ln>
        </p:spPr>
      </p:pic>
      <p:sp>
        <p:nvSpPr>
          <p:cNvPr id="543" name="Google Shape;543;p62"/>
          <p:cNvSpPr txBox="1"/>
          <p:nvPr/>
        </p:nvSpPr>
        <p:spPr>
          <a:xfrm>
            <a:off x="5740975" y="6598227"/>
            <a:ext cx="935183" cy="259773"/>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1100"/>
              <a:buFont typeface="Questrial"/>
              <a:buNone/>
            </a:pPr>
            <a:r>
              <a:rPr lang="it-IT" sz="1100">
                <a:solidFill>
                  <a:schemeClr val="lt1"/>
                </a:solidFill>
                <a:latin typeface="Questrial"/>
                <a:ea typeface="Questrial"/>
                <a:cs typeface="Questrial"/>
                <a:sym typeface="Questrial"/>
              </a:rPr>
              <a:t>[Figura 8.1]</a:t>
            </a:r>
            <a:endParaRPr sz="1100">
              <a:solidFill>
                <a:schemeClr val="lt1"/>
              </a:solidFill>
              <a:latin typeface="Questrial"/>
              <a:ea typeface="Questrial"/>
              <a:cs typeface="Questrial"/>
              <a:sym typeface="Questrial"/>
            </a:endParaRPr>
          </a:p>
        </p:txBody>
      </p:sp>
      <p:sp>
        <p:nvSpPr>
          <p:cNvPr id="544" name="Google Shape;544;p62"/>
          <p:cNvSpPr txBox="1"/>
          <p:nvPr/>
        </p:nvSpPr>
        <p:spPr>
          <a:xfrm>
            <a:off x="9434099" y="6598227"/>
            <a:ext cx="935183" cy="259773"/>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1100"/>
              <a:buFont typeface="Questrial"/>
              <a:buNone/>
            </a:pPr>
            <a:r>
              <a:rPr lang="it-IT" sz="1100">
                <a:solidFill>
                  <a:schemeClr val="lt1"/>
                </a:solidFill>
                <a:latin typeface="Questrial"/>
                <a:ea typeface="Questrial"/>
                <a:cs typeface="Questrial"/>
                <a:sym typeface="Questrial"/>
              </a:rPr>
              <a:t>[Figura 8.2]</a:t>
            </a:r>
            <a:endParaRPr sz="1100">
              <a:solidFill>
                <a:schemeClr val="lt1"/>
              </a:solidFill>
              <a:latin typeface="Questrial"/>
              <a:ea typeface="Questrial"/>
              <a:cs typeface="Questrial"/>
              <a:sym typeface="Questrial"/>
            </a:endParaRPr>
          </a:p>
        </p:txBody>
      </p:sp>
      <p:sp>
        <p:nvSpPr>
          <p:cNvPr id="545" name="Google Shape;545;p62"/>
          <p:cNvSpPr txBox="1"/>
          <p:nvPr/>
        </p:nvSpPr>
        <p:spPr>
          <a:xfrm>
            <a:off x="10893136" y="6507826"/>
            <a:ext cx="1298864" cy="27699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dirty="0">
              <a:solidFill>
                <a:schemeClr val="lt1"/>
              </a:solidFill>
              <a:latin typeface="Questrial"/>
              <a:ea typeface="Questrial"/>
              <a:cs typeface="Questrial"/>
              <a:sym typeface="Questria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63"/>
          <p:cNvSpPr txBox="1">
            <a:spLocks noGrp="1"/>
          </p:cNvSpPr>
          <p:nvPr>
            <p:ph type="title"/>
          </p:nvPr>
        </p:nvSpPr>
        <p:spPr>
          <a:xfrm>
            <a:off x="1402356" y="6525489"/>
            <a:ext cx="939062" cy="259335"/>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1100"/>
              <a:buFont typeface="Questrial"/>
              <a:buNone/>
            </a:pPr>
            <a:r>
              <a:rPr lang="it-IT" sz="1100" b="0" i="0" u="none" strike="noStrike" cap="none" dirty="0">
                <a:solidFill>
                  <a:schemeClr val="lt1"/>
                </a:solidFill>
                <a:latin typeface="Questrial"/>
                <a:ea typeface="Questrial"/>
                <a:cs typeface="Questrial"/>
                <a:sym typeface="Questrial"/>
              </a:rPr>
              <a:t>[FIGURA 9]</a:t>
            </a:r>
            <a:endParaRPr sz="1100" b="0" i="0" u="none" strike="noStrike" cap="none" dirty="0">
              <a:solidFill>
                <a:schemeClr val="lt1"/>
              </a:solidFill>
              <a:latin typeface="Questrial"/>
              <a:ea typeface="Questrial"/>
              <a:cs typeface="Questrial"/>
              <a:sym typeface="Questrial"/>
            </a:endParaRPr>
          </a:p>
        </p:txBody>
      </p:sp>
      <p:pic>
        <p:nvPicPr>
          <p:cNvPr id="551" name="Google Shape;551;p63"/>
          <p:cNvPicPr preferRelativeResize="0">
            <a:picLocks noGrp="1"/>
          </p:cNvPicPr>
          <p:nvPr>
            <p:ph type="body" idx="1"/>
          </p:nvPr>
        </p:nvPicPr>
        <p:blipFill rotWithShape="1">
          <a:blip r:embed="rId3">
            <a:alphaModFix/>
          </a:blip>
          <a:srcRect/>
          <a:stretch/>
        </p:blipFill>
        <p:spPr>
          <a:xfrm>
            <a:off x="175649" y="183860"/>
            <a:ext cx="3191169" cy="6258503"/>
          </a:xfrm>
          <a:prstGeom prst="rect">
            <a:avLst/>
          </a:prstGeom>
          <a:noFill/>
          <a:ln>
            <a:noFill/>
          </a:ln>
        </p:spPr>
      </p:pic>
      <p:sp>
        <p:nvSpPr>
          <p:cNvPr id="552" name="Google Shape;552;p63"/>
          <p:cNvSpPr txBox="1"/>
          <p:nvPr/>
        </p:nvSpPr>
        <p:spPr>
          <a:xfrm>
            <a:off x="4211781" y="1922467"/>
            <a:ext cx="7471063" cy="175432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a:solidFill>
                  <a:schemeClr val="lt1"/>
                </a:solidFill>
                <a:latin typeface="Questrial"/>
                <a:ea typeface="Questrial"/>
                <a:cs typeface="Questrial"/>
                <a:sym typeface="Questrial"/>
              </a:rPr>
              <a:t>Una volta che l’utente avrà effettuato il pagamento potrà visualizzare tutti i biglietti acquistati.</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Cliccando l’evento potrà visualizzare nel dettaglio tutte le sue info (figura 2).</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Cliccando il tasto ‘MOSTRA’ apparirà la schermata con il qrcode del biglietto comprato, da poter mostrare all’operatore, che effettuerà la scannerizzazione tramite l’app ‘EasyTicketOperatori’.</a:t>
            </a:r>
            <a:endParaRPr sz="1800">
              <a:solidFill>
                <a:schemeClr val="lt1"/>
              </a:solidFill>
              <a:latin typeface="Questrial"/>
              <a:ea typeface="Questrial"/>
              <a:cs typeface="Questrial"/>
              <a:sym typeface="Questrial"/>
            </a:endParaRPr>
          </a:p>
        </p:txBody>
      </p:sp>
      <p:sp>
        <p:nvSpPr>
          <p:cNvPr id="553" name="Google Shape;553;p63"/>
          <p:cNvSpPr txBox="1"/>
          <p:nvPr/>
        </p:nvSpPr>
        <p:spPr>
          <a:xfrm>
            <a:off x="6844145" y="183860"/>
            <a:ext cx="2206336" cy="518102"/>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2800"/>
              <a:buFont typeface="Questrial"/>
              <a:buNone/>
            </a:pPr>
            <a:r>
              <a:rPr lang="it-IT" sz="2800" b="1">
                <a:solidFill>
                  <a:schemeClr val="lt1"/>
                </a:solidFill>
                <a:latin typeface="Questrial"/>
                <a:ea typeface="Questrial"/>
                <a:cs typeface="Questrial"/>
                <a:sym typeface="Questrial"/>
              </a:rPr>
              <a:t>ACQUISTI</a:t>
            </a:r>
            <a:endParaRPr sz="2800" b="1">
              <a:solidFill>
                <a:schemeClr val="lt1"/>
              </a:solidFill>
              <a:latin typeface="Questrial"/>
              <a:ea typeface="Questrial"/>
              <a:cs typeface="Questrial"/>
              <a:sym typeface="Questrial"/>
            </a:endParaRPr>
          </a:p>
        </p:txBody>
      </p:sp>
      <p:sp>
        <p:nvSpPr>
          <p:cNvPr id="554" name="Google Shape;554;p63"/>
          <p:cNvSpPr txBox="1"/>
          <p:nvPr/>
        </p:nvSpPr>
        <p:spPr>
          <a:xfrm>
            <a:off x="10893136" y="6507826"/>
            <a:ext cx="1298864" cy="27699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dirty="0">
              <a:solidFill>
                <a:schemeClr val="lt1"/>
              </a:solidFill>
              <a:latin typeface="Questrial"/>
              <a:ea typeface="Questrial"/>
              <a:cs typeface="Questrial"/>
              <a:sym typeface="Quest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33"/>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600"/>
              <a:buFont typeface="Questrial"/>
              <a:buNone/>
            </a:pPr>
            <a:r>
              <a:rPr lang="it-IT" sz="3600" b="0" i="0" u="none" strike="noStrike" cap="none" dirty="0" smtClean="0">
                <a:solidFill>
                  <a:schemeClr val="lt1"/>
                </a:solidFill>
                <a:latin typeface="Questrial"/>
                <a:ea typeface="Questrial"/>
                <a:cs typeface="Questrial"/>
                <a:sym typeface="Questrial"/>
              </a:rPr>
              <a:t>1.2</a:t>
            </a:r>
            <a:r>
              <a:rPr lang="it-IT" sz="3600" b="0" i="0" u="none" strike="noStrike" cap="none" dirty="0">
                <a:solidFill>
                  <a:schemeClr val="lt1"/>
                </a:solidFill>
                <a:latin typeface="Questrial"/>
                <a:ea typeface="Questrial"/>
                <a:cs typeface="Questrial"/>
                <a:sym typeface="Questrial"/>
              </a:rPr>
              <a:t>.	PRODOTTO FINALE</a:t>
            </a:r>
            <a:endParaRPr sz="3600" b="0" i="0" u="none" strike="noStrike" cap="none" dirty="0">
              <a:solidFill>
                <a:schemeClr val="lt1"/>
              </a:solidFill>
              <a:latin typeface="Questrial"/>
              <a:ea typeface="Questrial"/>
              <a:cs typeface="Questrial"/>
              <a:sym typeface="Questrial"/>
            </a:endParaRPr>
          </a:p>
        </p:txBody>
      </p:sp>
      <p:sp>
        <p:nvSpPr>
          <p:cNvPr id="319" name="Google Shape;319;p33"/>
          <p:cNvSpPr txBox="1">
            <a:spLocks noGrp="1"/>
          </p:cNvSpPr>
          <p:nvPr>
            <p:ph type="body" idx="1"/>
          </p:nvPr>
        </p:nvSpPr>
        <p:spPr>
          <a:xfrm>
            <a:off x="1141412" y="1785848"/>
            <a:ext cx="9905999" cy="3541714"/>
          </a:xfrm>
          <a:prstGeom prst="rect">
            <a:avLst/>
          </a:prstGeom>
          <a:noFill/>
          <a:ln>
            <a:noFill/>
          </a:ln>
        </p:spPr>
        <p:txBody>
          <a:bodyPr spcFirstLastPara="1" wrap="square" lIns="91425" tIns="45700" rIns="91425" bIns="45700" anchor="t" anchorCtr="0">
            <a:noAutofit/>
          </a:bodyPr>
          <a:lstStyle/>
          <a:p>
            <a:pPr marL="228600" marR="0" lvl="0" indent="-228600" algn="l" rtl="0">
              <a:lnSpc>
                <a:spcPct val="120000"/>
              </a:lnSpc>
              <a:spcBef>
                <a:spcPts val="0"/>
              </a:spcBef>
              <a:spcAft>
                <a:spcPts val="0"/>
              </a:spcAft>
              <a:buClr>
                <a:schemeClr val="lt1"/>
              </a:buClr>
              <a:buSzPts val="3000"/>
              <a:buFont typeface="Arial"/>
              <a:buChar char="•"/>
            </a:pPr>
            <a:r>
              <a:rPr lang="it-IT" sz="2400" b="0" i="0" u="none" strike="noStrike" cap="none">
                <a:solidFill>
                  <a:schemeClr val="lt1"/>
                </a:solidFill>
                <a:latin typeface="Questrial"/>
                <a:ea typeface="Questrial"/>
                <a:cs typeface="Questrial"/>
                <a:sym typeface="Questrial"/>
              </a:rPr>
              <a:t>L’applicazione si presenta in un’interfaccia utente «</a:t>
            </a:r>
            <a:r>
              <a:rPr lang="it-IT" sz="2400" b="0" i="1" u="none" strike="noStrike" cap="none">
                <a:solidFill>
                  <a:schemeClr val="lt1"/>
                </a:solidFill>
                <a:latin typeface="Questrial"/>
                <a:ea typeface="Questrial"/>
                <a:cs typeface="Questrial"/>
                <a:sym typeface="Questrial"/>
              </a:rPr>
              <a:t>user-friendly</a:t>
            </a:r>
            <a:r>
              <a:rPr lang="it-IT" sz="2400" b="0" i="0" u="none" strike="noStrike" cap="none">
                <a:solidFill>
                  <a:schemeClr val="lt1"/>
                </a:solidFill>
                <a:latin typeface="Questrial"/>
                <a:ea typeface="Questrial"/>
                <a:cs typeface="Questrial"/>
                <a:sym typeface="Questrial"/>
              </a:rPr>
              <a:t>» (di facile e confortevole utilizzo) . </a:t>
            </a:r>
            <a:endParaRPr sz="2400" b="0" i="0" u="none" strike="noStrike" cap="none">
              <a:solidFill>
                <a:schemeClr val="lt1"/>
              </a:solidFill>
              <a:latin typeface="Questrial"/>
              <a:ea typeface="Questrial"/>
              <a:cs typeface="Questrial"/>
              <a:sym typeface="Questrial"/>
            </a:endParaRPr>
          </a:p>
          <a:p>
            <a:pPr marL="228600" marR="0" lvl="0" indent="-228600" algn="l" rtl="0">
              <a:lnSpc>
                <a:spcPct val="120000"/>
              </a:lnSpc>
              <a:spcBef>
                <a:spcPts val="1000"/>
              </a:spcBef>
              <a:spcAft>
                <a:spcPts val="0"/>
              </a:spcAft>
              <a:buClr>
                <a:schemeClr val="lt1"/>
              </a:buClr>
              <a:buSzPts val="3000"/>
              <a:buFont typeface="Arial"/>
              <a:buChar char="•"/>
            </a:pPr>
            <a:r>
              <a:rPr lang="it-IT" sz="2400" b="0" i="0" u="none" strike="noStrike" cap="none">
                <a:solidFill>
                  <a:schemeClr val="lt1"/>
                </a:solidFill>
                <a:latin typeface="Questrial"/>
                <a:ea typeface="Questrial"/>
                <a:cs typeface="Questrial"/>
                <a:sym typeface="Questrial"/>
              </a:rPr>
              <a:t>E’ possibile «navigare» nell’applicazione in tutte le sue funzionalità attraverso l’utilizzo di un numero di «</a:t>
            </a:r>
            <a:r>
              <a:rPr lang="it-IT" sz="2400" b="0" i="1" u="none" strike="noStrike" cap="none">
                <a:solidFill>
                  <a:schemeClr val="lt1"/>
                </a:solidFill>
                <a:latin typeface="Questrial"/>
                <a:ea typeface="Questrial"/>
                <a:cs typeface="Questrial"/>
                <a:sym typeface="Questrial"/>
              </a:rPr>
              <a:t>click»</a:t>
            </a:r>
            <a:r>
              <a:rPr lang="it-IT" sz="2400" b="0" i="0" u="none" strike="noStrike" cap="none">
                <a:solidFill>
                  <a:schemeClr val="lt1"/>
                </a:solidFill>
                <a:latin typeface="Questrial"/>
                <a:ea typeface="Questrial"/>
                <a:cs typeface="Questrial"/>
                <a:sym typeface="Questrial"/>
              </a:rPr>
              <a:t> molto basso permettendo così un adeguato, e privo di stress, utilizzo dell’applicazione.</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64"/>
          <p:cNvSpPr txBox="1">
            <a:spLocks noGrp="1"/>
          </p:cNvSpPr>
          <p:nvPr>
            <p:ph type="ctrTitle"/>
          </p:nvPr>
        </p:nvSpPr>
        <p:spPr>
          <a:xfrm>
            <a:off x="4668114" y="1214438"/>
            <a:ext cx="3208194" cy="2387600"/>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rgbClr val="53A67D"/>
              </a:buClr>
              <a:buSzPts val="4800"/>
              <a:buFont typeface="Questrial"/>
              <a:buNone/>
            </a:pPr>
            <a:r>
              <a:rPr lang="it-IT" sz="4800" b="0" i="0" u="none" strike="noStrike" cap="none" dirty="0">
                <a:solidFill>
                  <a:srgbClr val="53A67D"/>
                </a:solidFill>
                <a:latin typeface="Questrial"/>
                <a:ea typeface="Questrial"/>
                <a:cs typeface="Questrial"/>
                <a:sym typeface="Questrial"/>
              </a:rPr>
              <a:t>ANDROID</a:t>
            </a:r>
            <a:endParaRPr sz="4800" b="0" i="0" u="none" strike="noStrike" cap="none" dirty="0">
              <a:solidFill>
                <a:srgbClr val="53A67D"/>
              </a:solidFill>
              <a:latin typeface="Questrial"/>
              <a:ea typeface="Questrial"/>
              <a:cs typeface="Questrial"/>
              <a:sym typeface="Questrial"/>
            </a:endParaRPr>
          </a:p>
        </p:txBody>
      </p:sp>
      <p:sp>
        <p:nvSpPr>
          <p:cNvPr id="560" name="Google Shape;560;p64"/>
          <p:cNvSpPr txBox="1">
            <a:spLocks noGrp="1"/>
          </p:cNvSpPr>
          <p:nvPr>
            <p:ph type="subTitle" idx="1"/>
          </p:nvPr>
        </p:nvSpPr>
        <p:spPr>
          <a:xfrm>
            <a:off x="4668114" y="3657312"/>
            <a:ext cx="3111214" cy="1655762"/>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lt2"/>
              </a:buClr>
              <a:buSzPts val="2500"/>
              <a:buFont typeface="Arial"/>
              <a:buNone/>
            </a:pPr>
            <a:r>
              <a:rPr lang="it-IT" sz="2000" b="1" i="0" u="none" strike="noStrike" cap="none" dirty="0">
                <a:solidFill>
                  <a:schemeClr val="lt2"/>
                </a:solidFill>
                <a:latin typeface="Questrial"/>
                <a:ea typeface="Questrial"/>
                <a:cs typeface="Questrial"/>
                <a:sym typeface="Questrial"/>
              </a:rPr>
              <a:t>EASYTICKETOPERATORI</a:t>
            </a:r>
            <a:endParaRPr sz="2000" b="1" i="0" u="none" strike="noStrike" cap="none" dirty="0">
              <a:solidFill>
                <a:schemeClr val="lt2"/>
              </a:solidFill>
              <a:latin typeface="Questrial"/>
              <a:ea typeface="Questrial"/>
              <a:cs typeface="Questrial"/>
              <a:sym typeface="Questrial"/>
            </a:endParaRPr>
          </a:p>
          <a:p>
            <a:pPr marL="0" marR="0" lvl="0" indent="0" algn="l" rtl="0">
              <a:lnSpc>
                <a:spcPct val="120000"/>
              </a:lnSpc>
              <a:spcBef>
                <a:spcPts val="1000"/>
              </a:spcBef>
              <a:spcAft>
                <a:spcPts val="0"/>
              </a:spcAft>
              <a:buClr>
                <a:schemeClr val="lt2"/>
              </a:buClr>
              <a:buSzPts val="2500"/>
              <a:buFont typeface="Arial"/>
              <a:buNone/>
            </a:pPr>
            <a:endParaRPr sz="2000" b="0" i="0" u="none" strike="noStrike" cap="none" dirty="0">
              <a:solidFill>
                <a:schemeClr val="lt2"/>
              </a:solidFill>
              <a:latin typeface="Questrial"/>
              <a:ea typeface="Questrial"/>
              <a:cs typeface="Questrial"/>
              <a:sym typeface="Questrial"/>
            </a:endParaRPr>
          </a:p>
        </p:txBody>
      </p:sp>
      <p:sp>
        <p:nvSpPr>
          <p:cNvPr id="561" name="Google Shape;561;p64"/>
          <p:cNvSpPr txBox="1"/>
          <p:nvPr/>
        </p:nvSpPr>
        <p:spPr>
          <a:xfrm>
            <a:off x="9850581" y="6192982"/>
            <a:ext cx="178723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chemeClr val="lt1"/>
              </a:solidFill>
              <a:latin typeface="Questrial"/>
              <a:ea typeface="Questrial"/>
              <a:cs typeface="Questrial"/>
              <a:sym typeface="Questria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6" name="Google Shape;566;p65"/>
          <p:cNvSpPr txBox="1">
            <a:spLocks noGrp="1"/>
          </p:cNvSpPr>
          <p:nvPr>
            <p:ph type="title"/>
          </p:nvPr>
        </p:nvSpPr>
        <p:spPr>
          <a:xfrm>
            <a:off x="6869321" y="139123"/>
            <a:ext cx="2136134" cy="610033"/>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2520"/>
              <a:buFont typeface="Questrial"/>
              <a:buNone/>
            </a:pPr>
            <a:r>
              <a:rPr lang="it-IT" sz="2520" b="1" i="0" u="none" strike="noStrike" cap="none" dirty="0">
                <a:solidFill>
                  <a:schemeClr val="lt1"/>
                </a:solidFill>
                <a:latin typeface="Questrial"/>
                <a:ea typeface="Questrial"/>
                <a:cs typeface="Questrial"/>
                <a:sym typeface="Questrial"/>
              </a:rPr>
              <a:t>ACCESSO</a:t>
            </a:r>
            <a:endParaRPr sz="2520" b="1" i="0" u="none" strike="noStrike" cap="none" dirty="0">
              <a:solidFill>
                <a:schemeClr val="lt1"/>
              </a:solidFill>
              <a:latin typeface="Questrial"/>
              <a:ea typeface="Questrial"/>
              <a:cs typeface="Questrial"/>
              <a:sym typeface="Questrial"/>
            </a:endParaRPr>
          </a:p>
        </p:txBody>
      </p:sp>
      <p:sp>
        <p:nvSpPr>
          <p:cNvPr id="567" name="Google Shape;567;p65"/>
          <p:cNvSpPr txBox="1"/>
          <p:nvPr/>
        </p:nvSpPr>
        <p:spPr>
          <a:xfrm>
            <a:off x="1417661" y="6569871"/>
            <a:ext cx="1006884" cy="214954"/>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1100"/>
              <a:buFont typeface="Questrial"/>
              <a:buNone/>
            </a:pPr>
            <a:r>
              <a:rPr lang="it-IT" sz="1100" dirty="0">
                <a:solidFill>
                  <a:schemeClr val="lt1"/>
                </a:solidFill>
                <a:latin typeface="Questrial"/>
                <a:ea typeface="Questrial"/>
                <a:cs typeface="Questrial"/>
                <a:sym typeface="Questrial"/>
              </a:rPr>
              <a:t>[Figura 1]</a:t>
            </a:r>
            <a:endParaRPr sz="1100" dirty="0">
              <a:solidFill>
                <a:schemeClr val="lt1"/>
              </a:solidFill>
              <a:latin typeface="Questrial"/>
              <a:ea typeface="Questrial"/>
              <a:cs typeface="Questrial"/>
              <a:sym typeface="Questrial"/>
            </a:endParaRPr>
          </a:p>
        </p:txBody>
      </p:sp>
      <p:sp>
        <p:nvSpPr>
          <p:cNvPr id="568" name="Google Shape;568;p65"/>
          <p:cNvSpPr txBox="1"/>
          <p:nvPr/>
        </p:nvSpPr>
        <p:spPr>
          <a:xfrm>
            <a:off x="4368576" y="1610591"/>
            <a:ext cx="7803572" cy="286232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a:solidFill>
                  <a:schemeClr val="lt1"/>
                </a:solidFill>
                <a:latin typeface="Questrial"/>
                <a:ea typeface="Questrial"/>
                <a:cs typeface="Questrial"/>
                <a:sym typeface="Questrial"/>
              </a:rPr>
              <a:t>E’ la prima schermata visualizzata dall’operatore.</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Potrà accedere a tutte le funzionalità solo dopo aver inserito username e password.</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Se proverà a cliccare il tasto ‘ACCEDI’ con uno o entrambi i campi vuoti sarà avvertito e informato di riempirli correttamente.</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Se i dati non corrispondono a nessun account vedrà un messaggio tramite «toast»: ‘‘Operatore non trovato’’.</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Inoltre, come per l’app per gli spettatori, potrà decidere se cliccare il «checkbox» ‘Ricordami’, il quale permette che i dati inseriti dall’operatore vengano salvati, in modo tale da non dover reinserirli ad ogni futuro accesso.</a:t>
            </a:r>
            <a:endParaRPr/>
          </a:p>
        </p:txBody>
      </p:sp>
      <p:sp>
        <p:nvSpPr>
          <p:cNvPr id="569" name="Google Shape;569;p65"/>
          <p:cNvSpPr txBox="1"/>
          <p:nvPr/>
        </p:nvSpPr>
        <p:spPr>
          <a:xfrm>
            <a:off x="10893136" y="6507826"/>
            <a:ext cx="1298864" cy="27699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dirty="0">
              <a:solidFill>
                <a:schemeClr val="lt1"/>
              </a:solidFill>
              <a:latin typeface="Questrial"/>
              <a:ea typeface="Questrial"/>
              <a:cs typeface="Questrial"/>
              <a:sym typeface="Questrial"/>
            </a:endParaRPr>
          </a:p>
        </p:txBody>
      </p:sp>
      <p:pic>
        <p:nvPicPr>
          <p:cNvPr id="570" name="Google Shape;570;p65"/>
          <p:cNvPicPr preferRelativeResize="0">
            <a:picLocks noGrp="1"/>
          </p:cNvPicPr>
          <p:nvPr>
            <p:ph type="body" idx="1"/>
          </p:nvPr>
        </p:nvPicPr>
        <p:blipFill rotWithShape="1">
          <a:blip r:embed="rId3">
            <a:alphaModFix/>
          </a:blip>
          <a:srcRect/>
          <a:stretch/>
        </p:blipFill>
        <p:spPr>
          <a:xfrm>
            <a:off x="113397" y="139123"/>
            <a:ext cx="3263648" cy="6439492"/>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sp>
        <p:nvSpPr>
          <p:cNvPr id="575" name="Google Shape;575;p66"/>
          <p:cNvSpPr txBox="1">
            <a:spLocks noGrp="1"/>
          </p:cNvSpPr>
          <p:nvPr>
            <p:ph type="title"/>
          </p:nvPr>
        </p:nvSpPr>
        <p:spPr>
          <a:xfrm>
            <a:off x="7020789" y="157308"/>
            <a:ext cx="2414155" cy="518102"/>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2520"/>
              <a:buFont typeface="Questrial"/>
              <a:buNone/>
            </a:pPr>
            <a:r>
              <a:rPr lang="it-IT" sz="2520" b="1" i="0" u="none" strike="noStrike" cap="none">
                <a:solidFill>
                  <a:schemeClr val="lt1"/>
                </a:solidFill>
                <a:latin typeface="Questrial"/>
                <a:ea typeface="Questrial"/>
                <a:cs typeface="Questrial"/>
                <a:sym typeface="Questrial"/>
              </a:rPr>
              <a:t>MAINACTIVITY</a:t>
            </a:r>
            <a:endParaRPr sz="2520" b="1" i="0" u="none" strike="noStrike" cap="none">
              <a:solidFill>
                <a:schemeClr val="lt1"/>
              </a:solidFill>
              <a:latin typeface="Questrial"/>
              <a:ea typeface="Questrial"/>
              <a:cs typeface="Questrial"/>
              <a:sym typeface="Questrial"/>
            </a:endParaRPr>
          </a:p>
        </p:txBody>
      </p:sp>
      <p:sp>
        <p:nvSpPr>
          <p:cNvPr id="576" name="Google Shape;576;p66"/>
          <p:cNvSpPr txBox="1"/>
          <p:nvPr/>
        </p:nvSpPr>
        <p:spPr>
          <a:xfrm>
            <a:off x="1390935" y="6587837"/>
            <a:ext cx="706582" cy="26872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1017"/>
              <a:buFont typeface="Questrial"/>
              <a:buNone/>
            </a:pPr>
            <a:r>
              <a:rPr lang="it-IT" sz="1017">
                <a:solidFill>
                  <a:schemeClr val="lt1"/>
                </a:solidFill>
                <a:latin typeface="Questrial"/>
                <a:ea typeface="Questrial"/>
                <a:cs typeface="Questrial"/>
                <a:sym typeface="Questrial"/>
              </a:rPr>
              <a:t>[figura 2]</a:t>
            </a:r>
            <a:endParaRPr sz="1017">
              <a:solidFill>
                <a:schemeClr val="lt1"/>
              </a:solidFill>
              <a:latin typeface="Questrial"/>
              <a:ea typeface="Questrial"/>
              <a:cs typeface="Questrial"/>
              <a:sym typeface="Questrial"/>
            </a:endParaRPr>
          </a:p>
        </p:txBody>
      </p:sp>
      <p:sp>
        <p:nvSpPr>
          <p:cNvPr id="577" name="Google Shape;577;p66"/>
          <p:cNvSpPr txBox="1"/>
          <p:nvPr/>
        </p:nvSpPr>
        <p:spPr>
          <a:xfrm>
            <a:off x="4000500" y="2109355"/>
            <a:ext cx="7772400" cy="203132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a:solidFill>
                  <a:schemeClr val="lt1"/>
                </a:solidFill>
                <a:latin typeface="Questrial"/>
                <a:ea typeface="Questrial"/>
                <a:cs typeface="Questrial"/>
                <a:sym typeface="Questrial"/>
              </a:rPr>
              <a:t>Effettuato l’accesso, l’operatore può iniziare il procedimento ‘controlla il </a:t>
            </a:r>
            <a:r>
              <a:rPr lang="it-IT" sz="1800" b="1" i="1">
                <a:solidFill>
                  <a:schemeClr val="lt1"/>
                </a:solidFill>
                <a:latin typeface="Questrial"/>
                <a:ea typeface="Questrial"/>
                <a:cs typeface="Questrial"/>
                <a:sym typeface="Questrial"/>
              </a:rPr>
              <a:t>qrcode</a:t>
            </a:r>
            <a:r>
              <a:rPr lang="it-IT" sz="1800">
                <a:solidFill>
                  <a:schemeClr val="lt1"/>
                </a:solidFill>
                <a:latin typeface="Questrial"/>
                <a:ea typeface="Questrial"/>
                <a:cs typeface="Questrial"/>
                <a:sym typeface="Questrial"/>
              </a:rPr>
              <a:t> del biglietto’ attraverso l’apposito tasto in basso al centro.</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Come nell’applicazione per i clienti il tasto in alto a sinistra apre il menù a tendina, con varie funzionalità, tra cui la ricerca degli eventi, in modo tale da poter essere informato sugli eventi disponibili e aiutare eventuali spettatori.</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Due fragment, ‘HOME’ e ‘PROFILO’, sono gestiti da ‘MainActivity’ attraverso un ‘tabLayout’ e ‘tabView’.</a:t>
            </a:r>
            <a:endParaRPr/>
          </a:p>
        </p:txBody>
      </p:sp>
      <p:sp>
        <p:nvSpPr>
          <p:cNvPr id="578" name="Google Shape;578;p66"/>
          <p:cNvSpPr txBox="1"/>
          <p:nvPr/>
        </p:nvSpPr>
        <p:spPr>
          <a:xfrm>
            <a:off x="10893136" y="6507826"/>
            <a:ext cx="1298864" cy="27699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dirty="0">
              <a:solidFill>
                <a:schemeClr val="lt1"/>
              </a:solidFill>
              <a:latin typeface="Questrial"/>
              <a:ea typeface="Questrial"/>
              <a:cs typeface="Questrial"/>
              <a:sym typeface="Questrial"/>
            </a:endParaRPr>
          </a:p>
        </p:txBody>
      </p:sp>
      <p:pic>
        <p:nvPicPr>
          <p:cNvPr id="579" name="Google Shape;579;p66"/>
          <p:cNvPicPr preferRelativeResize="0">
            <a:picLocks noGrp="1"/>
          </p:cNvPicPr>
          <p:nvPr>
            <p:ph type="body" idx="1"/>
          </p:nvPr>
        </p:nvPicPr>
        <p:blipFill rotWithShape="1">
          <a:blip r:embed="rId3">
            <a:alphaModFix/>
          </a:blip>
          <a:srcRect/>
          <a:stretch/>
        </p:blipFill>
        <p:spPr>
          <a:xfrm>
            <a:off x="108534" y="157308"/>
            <a:ext cx="3341248" cy="6482968"/>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67"/>
          <p:cNvSpPr txBox="1">
            <a:spLocks noGrp="1"/>
          </p:cNvSpPr>
          <p:nvPr>
            <p:ph type="title"/>
          </p:nvPr>
        </p:nvSpPr>
        <p:spPr>
          <a:xfrm>
            <a:off x="7436428" y="188479"/>
            <a:ext cx="2206336" cy="393411"/>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2520"/>
              <a:buFont typeface="Questrial"/>
              <a:buNone/>
            </a:pPr>
            <a:r>
              <a:rPr lang="it-IT" sz="2520" b="1" i="0" u="none" strike="noStrike" cap="none" dirty="0">
                <a:solidFill>
                  <a:schemeClr val="lt1"/>
                </a:solidFill>
                <a:latin typeface="Questrial"/>
                <a:ea typeface="Questrial"/>
                <a:cs typeface="Questrial"/>
                <a:sym typeface="Questrial"/>
              </a:rPr>
              <a:t>PROFILO</a:t>
            </a:r>
            <a:endParaRPr sz="2520" b="1" i="0" u="none" strike="noStrike" cap="none" dirty="0">
              <a:solidFill>
                <a:schemeClr val="lt1"/>
              </a:solidFill>
              <a:latin typeface="Questrial"/>
              <a:ea typeface="Questrial"/>
              <a:cs typeface="Questrial"/>
              <a:sym typeface="Questrial"/>
            </a:endParaRPr>
          </a:p>
        </p:txBody>
      </p:sp>
      <p:pic>
        <p:nvPicPr>
          <p:cNvPr id="585" name="Google Shape;585;p67"/>
          <p:cNvPicPr preferRelativeResize="0">
            <a:picLocks noGrp="1"/>
          </p:cNvPicPr>
          <p:nvPr>
            <p:ph type="body" idx="1"/>
          </p:nvPr>
        </p:nvPicPr>
        <p:blipFill rotWithShape="1">
          <a:blip r:embed="rId3">
            <a:alphaModFix/>
          </a:blip>
          <a:srcRect/>
          <a:stretch/>
        </p:blipFill>
        <p:spPr>
          <a:xfrm>
            <a:off x="127159" y="71151"/>
            <a:ext cx="3234134" cy="6516686"/>
          </a:xfrm>
          <a:prstGeom prst="rect">
            <a:avLst/>
          </a:prstGeom>
          <a:noFill/>
          <a:ln>
            <a:noFill/>
          </a:ln>
        </p:spPr>
      </p:pic>
      <p:sp>
        <p:nvSpPr>
          <p:cNvPr id="586" name="Google Shape;586;p67"/>
          <p:cNvSpPr txBox="1"/>
          <p:nvPr/>
        </p:nvSpPr>
        <p:spPr>
          <a:xfrm>
            <a:off x="1390935" y="6587837"/>
            <a:ext cx="706582" cy="26872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1017"/>
              <a:buFont typeface="Questrial"/>
              <a:buNone/>
            </a:pPr>
            <a:r>
              <a:rPr lang="it-IT" sz="1017">
                <a:solidFill>
                  <a:schemeClr val="lt1"/>
                </a:solidFill>
                <a:latin typeface="Questrial"/>
                <a:ea typeface="Questrial"/>
                <a:cs typeface="Questrial"/>
                <a:sym typeface="Questrial"/>
              </a:rPr>
              <a:t>[figura 2]</a:t>
            </a:r>
            <a:endParaRPr sz="1017">
              <a:solidFill>
                <a:schemeClr val="lt1"/>
              </a:solidFill>
              <a:latin typeface="Questrial"/>
              <a:ea typeface="Questrial"/>
              <a:cs typeface="Questrial"/>
              <a:sym typeface="Questrial"/>
            </a:endParaRPr>
          </a:p>
        </p:txBody>
      </p:sp>
      <p:sp>
        <p:nvSpPr>
          <p:cNvPr id="587" name="Google Shape;587;p67"/>
          <p:cNvSpPr txBox="1"/>
          <p:nvPr/>
        </p:nvSpPr>
        <p:spPr>
          <a:xfrm>
            <a:off x="4759037" y="2899064"/>
            <a:ext cx="7232072"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a:solidFill>
                  <a:schemeClr val="lt1"/>
                </a:solidFill>
                <a:latin typeface="Questrial"/>
                <a:ea typeface="Questrial"/>
                <a:cs typeface="Questrial"/>
                <a:sym typeface="Questrial"/>
              </a:rPr>
              <a:t>L’operatore potrà vedere le sue informazioni personali, cambiare l’immagine di profilo ed effettuare il logout.</a:t>
            </a:r>
            <a:endParaRPr sz="1800">
              <a:solidFill>
                <a:schemeClr val="lt1"/>
              </a:solidFill>
              <a:latin typeface="Questrial"/>
              <a:ea typeface="Questrial"/>
              <a:cs typeface="Questrial"/>
              <a:sym typeface="Questrial"/>
            </a:endParaRPr>
          </a:p>
        </p:txBody>
      </p:sp>
      <p:sp>
        <p:nvSpPr>
          <p:cNvPr id="588" name="Google Shape;588;p67"/>
          <p:cNvSpPr txBox="1"/>
          <p:nvPr/>
        </p:nvSpPr>
        <p:spPr>
          <a:xfrm>
            <a:off x="10893136" y="6507826"/>
            <a:ext cx="1298864" cy="27699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dirty="0">
              <a:solidFill>
                <a:schemeClr val="lt1"/>
              </a:solidFill>
              <a:latin typeface="Questrial"/>
              <a:ea typeface="Questrial"/>
              <a:cs typeface="Questrial"/>
              <a:sym typeface="Questria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68"/>
          <p:cNvSpPr txBox="1">
            <a:spLocks noGrp="1"/>
          </p:cNvSpPr>
          <p:nvPr>
            <p:ph type="title"/>
          </p:nvPr>
        </p:nvSpPr>
        <p:spPr>
          <a:xfrm>
            <a:off x="6095999" y="240435"/>
            <a:ext cx="4159827" cy="538884"/>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2800"/>
              <a:buFont typeface="Questrial"/>
              <a:buNone/>
            </a:pPr>
            <a:r>
              <a:rPr lang="it-IT" sz="2800" b="1" i="0" u="none" strike="noStrike" cap="none">
                <a:solidFill>
                  <a:schemeClr val="lt1"/>
                </a:solidFill>
                <a:latin typeface="Questrial"/>
                <a:ea typeface="Questrial"/>
                <a:cs typeface="Questrial"/>
                <a:sym typeface="Questrial"/>
              </a:rPr>
              <a:t>QRCODE SCANNER</a:t>
            </a:r>
            <a:endParaRPr sz="2800" b="1" i="0" u="none" strike="noStrike" cap="none">
              <a:solidFill>
                <a:schemeClr val="lt1"/>
              </a:solidFill>
              <a:latin typeface="Questrial"/>
              <a:ea typeface="Questrial"/>
              <a:cs typeface="Questrial"/>
              <a:sym typeface="Questrial"/>
            </a:endParaRPr>
          </a:p>
        </p:txBody>
      </p:sp>
      <p:pic>
        <p:nvPicPr>
          <p:cNvPr id="594" name="Google Shape;594;p68"/>
          <p:cNvPicPr preferRelativeResize="0">
            <a:picLocks noGrp="1"/>
          </p:cNvPicPr>
          <p:nvPr>
            <p:ph type="body" idx="1"/>
          </p:nvPr>
        </p:nvPicPr>
        <p:blipFill rotWithShape="1">
          <a:blip r:embed="rId3">
            <a:alphaModFix/>
          </a:blip>
          <a:srcRect/>
          <a:stretch/>
        </p:blipFill>
        <p:spPr>
          <a:xfrm>
            <a:off x="119971" y="131906"/>
            <a:ext cx="3257073" cy="6426381"/>
          </a:xfrm>
          <a:prstGeom prst="rect">
            <a:avLst/>
          </a:prstGeom>
          <a:noFill/>
          <a:ln>
            <a:noFill/>
          </a:ln>
        </p:spPr>
      </p:pic>
      <p:sp>
        <p:nvSpPr>
          <p:cNvPr id="595" name="Google Shape;595;p68"/>
          <p:cNvSpPr txBox="1"/>
          <p:nvPr/>
        </p:nvSpPr>
        <p:spPr>
          <a:xfrm>
            <a:off x="1390935" y="6587837"/>
            <a:ext cx="706582" cy="26872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1017"/>
              <a:buFont typeface="Questrial"/>
              <a:buNone/>
            </a:pPr>
            <a:r>
              <a:rPr lang="it-IT" sz="1017">
                <a:solidFill>
                  <a:schemeClr val="lt1"/>
                </a:solidFill>
                <a:latin typeface="Questrial"/>
                <a:ea typeface="Questrial"/>
                <a:cs typeface="Questrial"/>
                <a:sym typeface="Questrial"/>
              </a:rPr>
              <a:t>[figura 3]</a:t>
            </a:r>
            <a:endParaRPr sz="1017">
              <a:solidFill>
                <a:schemeClr val="lt1"/>
              </a:solidFill>
              <a:latin typeface="Questrial"/>
              <a:ea typeface="Questrial"/>
              <a:cs typeface="Questrial"/>
              <a:sym typeface="Questrial"/>
            </a:endParaRPr>
          </a:p>
        </p:txBody>
      </p:sp>
      <p:sp>
        <p:nvSpPr>
          <p:cNvPr id="596" name="Google Shape;596;p68"/>
          <p:cNvSpPr txBox="1"/>
          <p:nvPr/>
        </p:nvSpPr>
        <p:spPr>
          <a:xfrm>
            <a:off x="4748646" y="2606432"/>
            <a:ext cx="7003473" cy="147732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it-IT" sz="1800">
                <a:solidFill>
                  <a:schemeClr val="lt1"/>
                </a:solidFill>
                <a:latin typeface="Questrial"/>
                <a:ea typeface="Questrial"/>
                <a:cs typeface="Questrial"/>
                <a:sym typeface="Questrial"/>
              </a:rPr>
              <a:t>L’operatore, dopo aver cliccato il tasto ‘</a:t>
            </a:r>
            <a:r>
              <a:rPr lang="it-IT" sz="1800" b="1" i="1">
                <a:solidFill>
                  <a:schemeClr val="lt1"/>
                </a:solidFill>
                <a:latin typeface="Questrial"/>
                <a:ea typeface="Questrial"/>
                <a:cs typeface="Questrial"/>
                <a:sym typeface="Questrial"/>
              </a:rPr>
              <a:t>qrcode</a:t>
            </a:r>
            <a:r>
              <a:rPr lang="it-IT" sz="1800">
                <a:solidFill>
                  <a:schemeClr val="lt1"/>
                </a:solidFill>
                <a:latin typeface="Questrial"/>
                <a:ea typeface="Questrial"/>
                <a:cs typeface="Questrial"/>
                <a:sym typeface="Questrial"/>
              </a:rPr>
              <a:t>’ (figura 2), potrà scannerizzare i qrcode dei biglietti degli spettatori attraverso la fotocamera del proprio cellulare.</a:t>
            </a:r>
            <a:endParaRPr/>
          </a:p>
          <a:p>
            <a:pPr marL="0" marR="0" lvl="0" indent="0" algn="l" rtl="0">
              <a:spcBef>
                <a:spcPts val="0"/>
              </a:spcBef>
              <a:spcAft>
                <a:spcPts val="0"/>
              </a:spcAft>
              <a:buNone/>
            </a:pPr>
            <a:r>
              <a:rPr lang="it-IT" sz="1800">
                <a:solidFill>
                  <a:schemeClr val="lt1"/>
                </a:solidFill>
                <a:latin typeface="Questrial"/>
                <a:ea typeface="Questrial"/>
                <a:cs typeface="Questrial"/>
                <a:sym typeface="Questrial"/>
              </a:rPr>
              <a:t>Egli verrà informato sulla validità del biglietto attraverso opportuni messaggi in «toast» di diverso colore.  </a:t>
            </a:r>
            <a:endParaRPr sz="1800" b="1" i="1">
              <a:solidFill>
                <a:schemeClr val="lt1"/>
              </a:solidFill>
              <a:latin typeface="Questrial"/>
              <a:ea typeface="Questrial"/>
              <a:cs typeface="Questrial"/>
              <a:sym typeface="Questrial"/>
            </a:endParaRPr>
          </a:p>
        </p:txBody>
      </p:sp>
      <p:sp>
        <p:nvSpPr>
          <p:cNvPr id="597" name="Google Shape;597;p68"/>
          <p:cNvSpPr txBox="1"/>
          <p:nvPr/>
        </p:nvSpPr>
        <p:spPr>
          <a:xfrm>
            <a:off x="10893136" y="6507826"/>
            <a:ext cx="1298864" cy="27699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dirty="0">
              <a:solidFill>
                <a:schemeClr val="lt1"/>
              </a:solidFill>
              <a:latin typeface="Questrial"/>
              <a:ea typeface="Questrial"/>
              <a:cs typeface="Questrial"/>
              <a:sym typeface="Quest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5"/>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600"/>
              <a:buFont typeface="Questrial"/>
              <a:buNone/>
            </a:pPr>
            <a:r>
              <a:rPr lang="it-IT" sz="3600" b="0" i="0" u="none" strike="noStrike" cap="none" dirty="0" smtClean="0">
                <a:solidFill>
                  <a:schemeClr val="lt1"/>
                </a:solidFill>
                <a:latin typeface="Questrial"/>
                <a:ea typeface="Questrial"/>
                <a:cs typeface="Questrial"/>
                <a:sym typeface="Questrial"/>
              </a:rPr>
              <a:t>1.3</a:t>
            </a:r>
            <a:r>
              <a:rPr lang="it-IT" sz="3600" b="0" i="0" u="none" strike="noStrike" cap="none" dirty="0">
                <a:solidFill>
                  <a:schemeClr val="lt1"/>
                </a:solidFill>
                <a:latin typeface="Questrial"/>
                <a:ea typeface="Questrial"/>
                <a:cs typeface="Questrial"/>
                <a:sym typeface="Questrial"/>
              </a:rPr>
              <a:t>.	TARGET CLIENTI	</a:t>
            </a:r>
            <a:endParaRPr sz="3600" b="0" i="0" u="none" strike="noStrike" cap="none" dirty="0">
              <a:solidFill>
                <a:schemeClr val="lt1"/>
              </a:solidFill>
              <a:latin typeface="Questrial"/>
              <a:ea typeface="Questrial"/>
              <a:cs typeface="Questrial"/>
              <a:sym typeface="Questrial"/>
            </a:endParaRPr>
          </a:p>
        </p:txBody>
      </p:sp>
      <p:sp>
        <p:nvSpPr>
          <p:cNvPr id="331" name="Google Shape;331;p35"/>
          <p:cNvSpPr txBox="1">
            <a:spLocks noGrp="1"/>
          </p:cNvSpPr>
          <p:nvPr>
            <p:ph type="body" idx="1"/>
          </p:nvPr>
        </p:nvSpPr>
        <p:spPr>
          <a:xfrm>
            <a:off x="1141412" y="1747210"/>
            <a:ext cx="9905999" cy="4357375"/>
          </a:xfrm>
          <a:prstGeom prst="rect">
            <a:avLst/>
          </a:prstGeom>
          <a:noFill/>
          <a:ln>
            <a:noFill/>
          </a:ln>
        </p:spPr>
        <p:txBody>
          <a:bodyPr spcFirstLastPara="1" wrap="square" lIns="91425" tIns="45700" rIns="91425" bIns="45700" anchor="t" anchorCtr="0">
            <a:noAutofit/>
          </a:bodyPr>
          <a:lstStyle/>
          <a:p>
            <a:pPr marL="0" marR="0" lvl="0" indent="0" algn="l" rtl="0">
              <a:lnSpc>
                <a:spcPct val="110000"/>
              </a:lnSpc>
              <a:spcBef>
                <a:spcPts val="0"/>
              </a:spcBef>
              <a:spcAft>
                <a:spcPts val="0"/>
              </a:spcAft>
              <a:buClr>
                <a:schemeClr val="lt1"/>
              </a:buClr>
              <a:buSzPts val="3000"/>
              <a:buFont typeface="Arial"/>
              <a:buNone/>
            </a:pPr>
            <a:endParaRPr sz="2400" b="0" i="0" u="none" strike="noStrike" cap="none">
              <a:solidFill>
                <a:schemeClr val="lt1"/>
              </a:solidFill>
              <a:latin typeface="Questrial"/>
              <a:ea typeface="Questrial"/>
              <a:cs typeface="Questrial"/>
              <a:sym typeface="Questrial"/>
            </a:endParaRPr>
          </a:p>
          <a:p>
            <a:pPr marL="0" marR="0" lvl="0" indent="0" algn="l" rtl="0">
              <a:lnSpc>
                <a:spcPct val="110000"/>
              </a:lnSpc>
              <a:spcBef>
                <a:spcPts val="1000"/>
              </a:spcBef>
              <a:spcAft>
                <a:spcPts val="0"/>
              </a:spcAft>
              <a:buClr>
                <a:schemeClr val="lt1"/>
              </a:buClr>
              <a:buSzPts val="3000"/>
              <a:buFont typeface="Arial"/>
              <a:buNone/>
            </a:pPr>
            <a:r>
              <a:rPr lang="it-IT" sz="2400" b="0" i="0" u="none" strike="noStrike" cap="none">
                <a:solidFill>
                  <a:schemeClr val="lt1"/>
                </a:solidFill>
                <a:latin typeface="Questrial"/>
                <a:ea typeface="Questrial"/>
                <a:cs typeface="Questrial"/>
                <a:sym typeface="Questrial"/>
              </a:rPr>
              <a:t>Target clienti, cosa intendiamo e chi sono.</a:t>
            </a:r>
            <a:endParaRPr/>
          </a:p>
          <a:p>
            <a:pPr marL="0" marR="0" lvl="0" indent="0" algn="l" rtl="0">
              <a:lnSpc>
                <a:spcPct val="110000"/>
              </a:lnSpc>
              <a:spcBef>
                <a:spcPts val="1000"/>
              </a:spcBef>
              <a:spcAft>
                <a:spcPts val="0"/>
              </a:spcAft>
              <a:buClr>
                <a:schemeClr val="lt1"/>
              </a:buClr>
              <a:buSzPts val="3000"/>
              <a:buFont typeface="Arial"/>
              <a:buNone/>
            </a:pPr>
            <a:r>
              <a:rPr lang="it-IT" sz="2400" b="0" i="0" u="none" strike="noStrike" cap="none">
                <a:solidFill>
                  <a:schemeClr val="lt1"/>
                </a:solidFill>
                <a:latin typeface="Questrial"/>
                <a:ea typeface="Questrial"/>
                <a:cs typeface="Questrial"/>
                <a:sym typeface="Questrial"/>
              </a:rPr>
              <a:t>Nel linguaggio commerciale il termine </a:t>
            </a:r>
            <a:r>
              <a:rPr lang="it-IT" sz="2400" b="0" i="1" u="none" strike="noStrike" cap="none">
                <a:solidFill>
                  <a:schemeClr val="lt1"/>
                </a:solidFill>
                <a:latin typeface="Questrial"/>
                <a:ea typeface="Questrial"/>
                <a:cs typeface="Questrial"/>
                <a:sym typeface="Questrial"/>
              </a:rPr>
              <a:t>«target» </a:t>
            </a:r>
            <a:r>
              <a:rPr lang="it-IT" sz="2400" b="0" i="0" u="none" strike="noStrike" cap="none">
                <a:solidFill>
                  <a:schemeClr val="lt1"/>
                </a:solidFill>
                <a:latin typeface="Questrial"/>
                <a:ea typeface="Questrial"/>
                <a:cs typeface="Questrial"/>
                <a:sym typeface="Questrial"/>
              </a:rPr>
              <a:t>indica la fascia dei potenziali acquirenti di un prodotto. </a:t>
            </a:r>
            <a:endParaRPr/>
          </a:p>
          <a:p>
            <a:pPr marL="0" marR="0" lvl="0" indent="0" algn="l" rtl="0">
              <a:lnSpc>
                <a:spcPct val="110000"/>
              </a:lnSpc>
              <a:spcBef>
                <a:spcPts val="1000"/>
              </a:spcBef>
              <a:spcAft>
                <a:spcPts val="0"/>
              </a:spcAft>
              <a:buClr>
                <a:schemeClr val="lt1"/>
              </a:buClr>
              <a:buSzPts val="3000"/>
              <a:buFont typeface="Arial"/>
              <a:buNone/>
            </a:pPr>
            <a:r>
              <a:rPr lang="it-IT" sz="2400" b="0" i="0" u="none" strike="noStrike" cap="none">
                <a:solidFill>
                  <a:schemeClr val="lt1"/>
                </a:solidFill>
                <a:latin typeface="Questrial"/>
                <a:ea typeface="Questrial"/>
                <a:cs typeface="Questrial"/>
                <a:sym typeface="Questrial"/>
              </a:rPr>
              <a:t>Il target di acquirenti e di clienti utilizzatori dell’applicazione è relativamente generico e vasto; si intende una clientela con competenze tecnico informatiche e non.</a:t>
            </a:r>
            <a:endParaRPr/>
          </a:p>
          <a:p>
            <a:pPr marL="0" marR="0" lvl="0" indent="0" algn="l" rtl="0">
              <a:lnSpc>
                <a:spcPct val="110000"/>
              </a:lnSpc>
              <a:spcBef>
                <a:spcPts val="1000"/>
              </a:spcBef>
              <a:spcAft>
                <a:spcPts val="0"/>
              </a:spcAft>
              <a:buClr>
                <a:schemeClr val="lt1"/>
              </a:buClr>
              <a:buSzPts val="3000"/>
              <a:buFont typeface="Arial"/>
              <a:buNone/>
            </a:pPr>
            <a:r>
              <a:rPr lang="it-IT" sz="2400" b="0" i="0" u="none" strike="noStrike" cap="none">
                <a:solidFill>
                  <a:schemeClr val="lt1"/>
                </a:solidFill>
                <a:latin typeface="Questrial"/>
                <a:ea typeface="Questrial"/>
                <a:cs typeface="Questrial"/>
                <a:sym typeface="Questrial"/>
              </a:rPr>
              <a:t>L’applicazione si presta ad essere utilizzata al meglio sia da giovani esperti che veterani.</a:t>
            </a:r>
            <a:endParaRPr sz="2400" b="0" i="0" u="none" strike="noStrike" cap="none">
              <a:solidFill>
                <a:schemeClr val="lt1"/>
              </a:solidFill>
              <a:latin typeface="Questrial"/>
              <a:ea typeface="Questrial"/>
              <a:cs typeface="Questrial"/>
              <a:sym typeface="Quest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6"/>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600"/>
              <a:buFont typeface="Questrial"/>
              <a:buNone/>
            </a:pPr>
            <a:r>
              <a:rPr lang="it-IT" sz="3600" b="0" i="0" u="none" strike="noStrike" cap="none" dirty="0" smtClean="0">
                <a:solidFill>
                  <a:schemeClr val="lt1"/>
                </a:solidFill>
                <a:latin typeface="Questrial"/>
                <a:ea typeface="Questrial"/>
                <a:cs typeface="Questrial"/>
                <a:sym typeface="Questrial"/>
              </a:rPr>
              <a:t>1.4</a:t>
            </a:r>
            <a:r>
              <a:rPr lang="it-IT" sz="3600" b="0" i="0" u="none" strike="noStrike" cap="none" dirty="0">
                <a:solidFill>
                  <a:schemeClr val="lt1"/>
                </a:solidFill>
                <a:latin typeface="Questrial"/>
                <a:ea typeface="Questrial"/>
                <a:cs typeface="Questrial"/>
                <a:sym typeface="Questrial"/>
              </a:rPr>
              <a:t>.	PUNTI DI FORZA</a:t>
            </a:r>
            <a:endParaRPr sz="3600" b="0" i="0" u="none" strike="noStrike" cap="none" dirty="0">
              <a:solidFill>
                <a:schemeClr val="lt1"/>
              </a:solidFill>
              <a:latin typeface="Questrial"/>
              <a:ea typeface="Questrial"/>
              <a:cs typeface="Questrial"/>
              <a:sym typeface="Questrial"/>
            </a:endParaRPr>
          </a:p>
        </p:txBody>
      </p:sp>
      <p:sp>
        <p:nvSpPr>
          <p:cNvPr id="337" name="Google Shape;337;p36"/>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lt1"/>
              </a:buClr>
              <a:buSzPts val="3000"/>
              <a:buFont typeface="Arial"/>
              <a:buNone/>
            </a:pPr>
            <a:r>
              <a:rPr lang="it-IT" sz="2400" b="0" i="0" u="none" strike="noStrike" cap="none">
                <a:solidFill>
                  <a:schemeClr val="lt1"/>
                </a:solidFill>
                <a:latin typeface="Questrial"/>
                <a:ea typeface="Questrial"/>
                <a:cs typeface="Questrial"/>
                <a:sym typeface="Questrial"/>
              </a:rPr>
              <a:t>I punti di forza dell’applicazione:</a:t>
            </a:r>
            <a:endParaRPr/>
          </a:p>
          <a:p>
            <a:pPr marL="228600" marR="0" lvl="0" indent="-228600" algn="l" rtl="0">
              <a:lnSpc>
                <a:spcPct val="120000"/>
              </a:lnSpc>
              <a:spcBef>
                <a:spcPts val="1000"/>
              </a:spcBef>
              <a:spcAft>
                <a:spcPts val="0"/>
              </a:spcAft>
              <a:buClr>
                <a:schemeClr val="lt1"/>
              </a:buClr>
              <a:buSzPts val="3000"/>
              <a:buFont typeface="Arial"/>
              <a:buChar char="•"/>
            </a:pPr>
            <a:r>
              <a:rPr lang="it-IT" sz="2400" b="0" i="0" u="none" strike="noStrike" cap="none">
                <a:solidFill>
                  <a:schemeClr val="lt1"/>
                </a:solidFill>
                <a:latin typeface="Questrial"/>
                <a:ea typeface="Questrial"/>
                <a:cs typeface="Questrial"/>
                <a:sym typeface="Questrial"/>
              </a:rPr>
              <a:t>Manutenibilità</a:t>
            </a:r>
            <a:endParaRPr/>
          </a:p>
          <a:p>
            <a:pPr marL="228600" marR="0" lvl="0" indent="-228600" algn="l" rtl="0">
              <a:lnSpc>
                <a:spcPct val="120000"/>
              </a:lnSpc>
              <a:spcBef>
                <a:spcPts val="1000"/>
              </a:spcBef>
              <a:spcAft>
                <a:spcPts val="0"/>
              </a:spcAft>
              <a:buClr>
                <a:schemeClr val="lt1"/>
              </a:buClr>
              <a:buSzPts val="3000"/>
              <a:buFont typeface="Arial"/>
              <a:buChar char="•"/>
            </a:pPr>
            <a:r>
              <a:rPr lang="it-IT" sz="2400" b="0" i="0" u="none" strike="noStrike" cap="none">
                <a:solidFill>
                  <a:schemeClr val="lt1"/>
                </a:solidFill>
                <a:latin typeface="Questrial"/>
                <a:ea typeface="Questrial"/>
                <a:cs typeface="Questrial"/>
                <a:sym typeface="Questrial"/>
              </a:rPr>
              <a:t>Inserimento nuovi servizi</a:t>
            </a:r>
            <a:endParaRPr sz="2400" b="0" i="0" u="none" strike="noStrike" cap="none">
              <a:solidFill>
                <a:schemeClr val="lt1"/>
              </a:solidFill>
              <a:latin typeface="Questrial"/>
              <a:ea typeface="Questrial"/>
              <a:cs typeface="Questrial"/>
              <a:sym typeface="Questrial"/>
            </a:endParaRPr>
          </a:p>
          <a:p>
            <a:pPr marL="0" marR="0" lvl="0" indent="0" algn="l" rtl="0">
              <a:lnSpc>
                <a:spcPct val="120000"/>
              </a:lnSpc>
              <a:spcBef>
                <a:spcPts val="1000"/>
              </a:spcBef>
              <a:spcAft>
                <a:spcPts val="0"/>
              </a:spcAft>
              <a:buClr>
                <a:schemeClr val="lt1"/>
              </a:buClr>
              <a:buSzPts val="3000"/>
              <a:buFont typeface="Arial"/>
              <a:buNone/>
            </a:pPr>
            <a:r>
              <a:rPr lang="it-IT" sz="2400" b="0" i="0" u="none" strike="noStrike" cap="none">
                <a:solidFill>
                  <a:schemeClr val="lt1"/>
                </a:solidFill>
                <a:latin typeface="Questrial"/>
                <a:ea typeface="Questrial"/>
                <a:cs typeface="Questrial"/>
                <a:sym typeface="Questrial"/>
              </a:rPr>
              <a:t>La facile manutenibilità del Sistema stesso è garantito dal tipo di architettura e dei Pattern di programmazioni utilizzati, così come anche l’immissione di nuovi servizi/funzionalità future.</a:t>
            </a:r>
            <a:endParaRPr/>
          </a:p>
          <a:p>
            <a:pPr marL="0" marR="0" lvl="0" indent="0" algn="l" rtl="0">
              <a:lnSpc>
                <a:spcPct val="120000"/>
              </a:lnSpc>
              <a:spcBef>
                <a:spcPts val="1000"/>
              </a:spcBef>
              <a:spcAft>
                <a:spcPts val="0"/>
              </a:spcAft>
              <a:buClr>
                <a:schemeClr val="lt1"/>
              </a:buClr>
              <a:buSzPts val="3000"/>
              <a:buFont typeface="Arial"/>
              <a:buNone/>
            </a:pPr>
            <a:endParaRPr sz="2400" b="0" i="0" u="none" strike="noStrike" cap="none">
              <a:solidFill>
                <a:schemeClr val="lt1"/>
              </a:solidFill>
              <a:latin typeface="Questrial"/>
              <a:ea typeface="Questrial"/>
              <a:cs typeface="Questrial"/>
              <a:sym typeface="Quest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23"/>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600"/>
              <a:buFont typeface="Questrial"/>
              <a:buNone/>
            </a:pPr>
            <a:r>
              <a:rPr lang="it-IT" sz="3600" b="0" i="0" u="none" strike="noStrike" cap="none" dirty="0" smtClean="0">
                <a:solidFill>
                  <a:schemeClr val="lt1"/>
                </a:solidFill>
                <a:latin typeface="Questrial"/>
                <a:ea typeface="Questrial"/>
                <a:cs typeface="Questrial"/>
                <a:sym typeface="Questrial"/>
              </a:rPr>
              <a:t>2</a:t>
            </a:r>
            <a:r>
              <a:rPr lang="it-IT" sz="3600" b="0" i="0" u="none" strike="noStrike" cap="none" dirty="0">
                <a:solidFill>
                  <a:schemeClr val="lt1"/>
                </a:solidFill>
                <a:latin typeface="Questrial"/>
                <a:ea typeface="Questrial"/>
                <a:cs typeface="Questrial"/>
                <a:sym typeface="Questrial"/>
              </a:rPr>
              <a:t>	SISTEMA- SCELTE DI DESIGN</a:t>
            </a:r>
            <a:endParaRPr sz="3600" b="0" i="0" u="none" strike="noStrike" cap="none" dirty="0">
              <a:solidFill>
                <a:schemeClr val="lt1"/>
              </a:solidFill>
              <a:latin typeface="Questrial"/>
              <a:ea typeface="Questrial"/>
              <a:cs typeface="Questrial"/>
              <a:sym typeface="Questrial"/>
            </a:endParaRPr>
          </a:p>
        </p:txBody>
      </p:sp>
      <p:sp>
        <p:nvSpPr>
          <p:cNvPr id="259" name="Google Shape;259;p23"/>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Autofit/>
          </a:bodyPr>
          <a:lstStyle/>
          <a:p>
            <a:pPr marL="0" marR="0" lvl="0" indent="0" algn="ctr" rtl="0">
              <a:lnSpc>
                <a:spcPct val="120000"/>
              </a:lnSpc>
              <a:spcBef>
                <a:spcPts val="0"/>
              </a:spcBef>
              <a:spcAft>
                <a:spcPts val="0"/>
              </a:spcAft>
              <a:buClr>
                <a:schemeClr val="lt1"/>
              </a:buClr>
              <a:buSzPts val="3000"/>
              <a:buFont typeface="Arial"/>
              <a:buNone/>
            </a:pPr>
            <a:r>
              <a:rPr lang="it-IT" sz="2400" b="1" i="0" u="none" strike="noStrike" cap="none">
                <a:solidFill>
                  <a:schemeClr val="lt1"/>
                </a:solidFill>
                <a:latin typeface="Questrial"/>
                <a:ea typeface="Questrial"/>
                <a:cs typeface="Questrial"/>
                <a:sym typeface="Questrial"/>
              </a:rPr>
              <a:t>Premessa</a:t>
            </a:r>
            <a:endParaRPr/>
          </a:p>
          <a:p>
            <a:pPr marL="0" marR="0" lvl="0" indent="0" algn="l" rtl="0">
              <a:lnSpc>
                <a:spcPct val="120000"/>
              </a:lnSpc>
              <a:spcBef>
                <a:spcPts val="1000"/>
              </a:spcBef>
              <a:spcAft>
                <a:spcPts val="0"/>
              </a:spcAft>
              <a:buClr>
                <a:schemeClr val="lt1"/>
              </a:buClr>
              <a:buSzPts val="3000"/>
              <a:buFont typeface="Arial"/>
              <a:buNone/>
            </a:pPr>
            <a:r>
              <a:rPr lang="it-IT" sz="2400" b="0" i="0" u="none" strike="noStrike" cap="none">
                <a:solidFill>
                  <a:schemeClr val="lt1"/>
                </a:solidFill>
                <a:latin typeface="Questrial"/>
                <a:ea typeface="Questrial"/>
                <a:cs typeface="Questrial"/>
                <a:sym typeface="Questrial"/>
              </a:rPr>
              <a:t>Qualsiasi scelta, seguita per la realizzazione del progetto, tiene conto di due principali fattori:</a:t>
            </a:r>
            <a:endParaRPr/>
          </a:p>
          <a:p>
            <a:pPr marL="457200" marR="0" lvl="0" indent="-457200" algn="l" rtl="0">
              <a:lnSpc>
                <a:spcPct val="120000"/>
              </a:lnSpc>
              <a:spcBef>
                <a:spcPts val="1000"/>
              </a:spcBef>
              <a:spcAft>
                <a:spcPts val="0"/>
              </a:spcAft>
              <a:buClr>
                <a:schemeClr val="lt1"/>
              </a:buClr>
              <a:buSzPts val="3000"/>
              <a:buFont typeface="Arial"/>
              <a:buAutoNum type="arabicPeriod"/>
            </a:pPr>
            <a:r>
              <a:rPr lang="it-IT" sz="2400" b="0" i="0" u="none" strike="noStrike" cap="none">
                <a:solidFill>
                  <a:schemeClr val="lt1"/>
                </a:solidFill>
                <a:latin typeface="Questrial"/>
                <a:ea typeface="Questrial"/>
                <a:cs typeface="Questrial"/>
                <a:sym typeface="Questrial"/>
              </a:rPr>
              <a:t>Richieste del committente</a:t>
            </a:r>
            <a:endParaRPr/>
          </a:p>
          <a:p>
            <a:pPr marL="457200" marR="0" lvl="0" indent="-457200" algn="l" rtl="0">
              <a:lnSpc>
                <a:spcPct val="120000"/>
              </a:lnSpc>
              <a:spcBef>
                <a:spcPts val="1000"/>
              </a:spcBef>
              <a:spcAft>
                <a:spcPts val="0"/>
              </a:spcAft>
              <a:buClr>
                <a:schemeClr val="lt1"/>
              </a:buClr>
              <a:buSzPts val="3000"/>
              <a:buFont typeface="Arial"/>
              <a:buAutoNum type="arabicPeriod"/>
            </a:pPr>
            <a:r>
              <a:rPr lang="it-IT" sz="2400" b="0" i="0" u="none" strike="noStrike" cap="none">
                <a:solidFill>
                  <a:schemeClr val="lt1"/>
                </a:solidFill>
                <a:latin typeface="Questrial"/>
                <a:ea typeface="Questrial"/>
                <a:cs typeface="Questrial"/>
                <a:sym typeface="Questrial"/>
              </a:rPr>
              <a:t>Risorse disponibili (tempo, risorse HW, risorse SW, etc…)</a:t>
            </a:r>
            <a:endParaRPr/>
          </a:p>
          <a:p>
            <a:pPr marL="0" marR="0" lvl="0" indent="0" algn="l" rtl="0">
              <a:lnSpc>
                <a:spcPct val="120000"/>
              </a:lnSpc>
              <a:spcBef>
                <a:spcPts val="1000"/>
              </a:spcBef>
              <a:spcAft>
                <a:spcPts val="0"/>
              </a:spcAft>
              <a:buClr>
                <a:schemeClr val="lt1"/>
              </a:buClr>
              <a:buSzPts val="3000"/>
              <a:buFont typeface="Arial"/>
              <a:buNone/>
            </a:pPr>
            <a:endParaRPr sz="2400" b="0" i="0" u="none" strike="noStrike" cap="none">
              <a:solidFill>
                <a:schemeClr val="lt1"/>
              </a:solidFill>
              <a:latin typeface="Questrial"/>
              <a:ea typeface="Questrial"/>
              <a:cs typeface="Questrial"/>
              <a:sym typeface="Quest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4"/>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600"/>
              <a:buFont typeface="Questrial"/>
              <a:buNone/>
            </a:pPr>
            <a:r>
              <a:rPr lang="it-IT" sz="3600" b="0" i="0" u="none" strike="noStrike" cap="none" dirty="0" smtClean="0">
                <a:solidFill>
                  <a:schemeClr val="lt1"/>
                </a:solidFill>
                <a:latin typeface="Questrial"/>
                <a:ea typeface="Questrial"/>
                <a:cs typeface="Questrial"/>
                <a:sym typeface="Questrial"/>
              </a:rPr>
              <a:t>2.1</a:t>
            </a:r>
            <a:r>
              <a:rPr lang="it-IT" sz="3600" b="0" i="0" u="none" strike="noStrike" cap="none" dirty="0">
                <a:solidFill>
                  <a:schemeClr val="lt1"/>
                </a:solidFill>
                <a:latin typeface="Questrial"/>
                <a:ea typeface="Questrial"/>
                <a:cs typeface="Questrial"/>
                <a:sym typeface="Questrial"/>
              </a:rPr>
              <a:t>	SISTEMA- SCELTE DI DESIGN</a:t>
            </a:r>
            <a:endParaRPr sz="3600" b="0" i="0" u="none" strike="noStrike" cap="none" dirty="0">
              <a:solidFill>
                <a:schemeClr val="lt1"/>
              </a:solidFill>
              <a:latin typeface="Questrial"/>
              <a:ea typeface="Questrial"/>
              <a:cs typeface="Questrial"/>
              <a:sym typeface="Questrial"/>
            </a:endParaRPr>
          </a:p>
        </p:txBody>
      </p:sp>
      <p:sp>
        <p:nvSpPr>
          <p:cNvPr id="265" name="Google Shape;265;p24"/>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Autofit/>
          </a:bodyPr>
          <a:lstStyle/>
          <a:p>
            <a:pPr marL="0" marR="0" lvl="0" indent="0" algn="ctr" rtl="0">
              <a:lnSpc>
                <a:spcPct val="120000"/>
              </a:lnSpc>
              <a:spcBef>
                <a:spcPts val="0"/>
              </a:spcBef>
              <a:spcAft>
                <a:spcPts val="0"/>
              </a:spcAft>
              <a:buClr>
                <a:schemeClr val="lt1"/>
              </a:buClr>
              <a:buSzPts val="2000"/>
              <a:buFont typeface="Arial"/>
              <a:buNone/>
            </a:pPr>
            <a:r>
              <a:rPr lang="it-IT" sz="1600" b="1" i="0" u="none" strike="noStrike" cap="none">
                <a:solidFill>
                  <a:schemeClr val="lt1"/>
                </a:solidFill>
                <a:latin typeface="Questrial"/>
                <a:ea typeface="Questrial"/>
                <a:cs typeface="Questrial"/>
                <a:sym typeface="Questrial"/>
              </a:rPr>
              <a:t>Obiettivi di design</a:t>
            </a:r>
            <a:endParaRPr/>
          </a:p>
          <a:p>
            <a:pPr marL="0" marR="0" lvl="0" indent="0" algn="l" rtl="0">
              <a:lnSpc>
                <a:spcPct val="120000"/>
              </a:lnSpc>
              <a:spcBef>
                <a:spcPts val="1000"/>
              </a:spcBef>
              <a:spcAft>
                <a:spcPts val="0"/>
              </a:spcAft>
              <a:buClr>
                <a:schemeClr val="lt1"/>
              </a:buClr>
              <a:buSzPts val="2000"/>
              <a:buFont typeface="Arial"/>
              <a:buNone/>
            </a:pPr>
            <a:r>
              <a:rPr lang="it-IT" sz="1600" b="0" i="0" u="none" strike="noStrike" cap="none">
                <a:solidFill>
                  <a:schemeClr val="lt1"/>
                </a:solidFill>
                <a:latin typeface="Questrial"/>
                <a:ea typeface="Questrial"/>
                <a:cs typeface="Questrial"/>
                <a:sym typeface="Questrial"/>
              </a:rPr>
              <a:t>Le principali tematiche individuate in fase di design sono:</a:t>
            </a:r>
            <a:endParaRPr/>
          </a:p>
          <a:p>
            <a:pPr marL="457200" marR="0" lvl="0" indent="-457200" algn="l" rtl="0">
              <a:lnSpc>
                <a:spcPct val="120000"/>
              </a:lnSpc>
              <a:spcBef>
                <a:spcPts val="1000"/>
              </a:spcBef>
              <a:spcAft>
                <a:spcPts val="0"/>
              </a:spcAft>
              <a:buClr>
                <a:schemeClr val="lt1"/>
              </a:buClr>
              <a:buSzPts val="2000"/>
              <a:buFont typeface="Arial"/>
              <a:buAutoNum type="arabicPeriod"/>
            </a:pPr>
            <a:r>
              <a:rPr lang="it-IT" sz="1600" b="0" i="0" u="none" strike="noStrike" cap="none">
                <a:solidFill>
                  <a:schemeClr val="lt1"/>
                </a:solidFill>
                <a:latin typeface="Questrial"/>
                <a:ea typeface="Questrial"/>
                <a:cs typeface="Questrial"/>
                <a:sym typeface="Questrial"/>
              </a:rPr>
              <a:t>Usabilità</a:t>
            </a:r>
            <a:endParaRPr/>
          </a:p>
          <a:p>
            <a:pPr marL="457200" marR="0" lvl="0" indent="-457200" algn="l" rtl="0">
              <a:lnSpc>
                <a:spcPct val="120000"/>
              </a:lnSpc>
              <a:spcBef>
                <a:spcPts val="1000"/>
              </a:spcBef>
              <a:spcAft>
                <a:spcPts val="0"/>
              </a:spcAft>
              <a:buClr>
                <a:schemeClr val="lt1"/>
              </a:buClr>
              <a:buSzPts val="2000"/>
              <a:buFont typeface="Arial"/>
              <a:buAutoNum type="arabicPeriod"/>
            </a:pPr>
            <a:r>
              <a:rPr lang="it-IT" sz="1600" b="0" i="0" u="none" strike="noStrike" cap="none">
                <a:solidFill>
                  <a:schemeClr val="lt1"/>
                </a:solidFill>
                <a:latin typeface="Questrial"/>
                <a:ea typeface="Questrial"/>
                <a:cs typeface="Questrial"/>
                <a:sym typeface="Questrial"/>
              </a:rPr>
              <a:t>Prestazioni e impiego risorse</a:t>
            </a:r>
            <a:endParaRPr/>
          </a:p>
          <a:p>
            <a:pPr marL="457200" marR="0" lvl="0" indent="-457200" algn="l" rtl="0">
              <a:lnSpc>
                <a:spcPct val="120000"/>
              </a:lnSpc>
              <a:spcBef>
                <a:spcPts val="1000"/>
              </a:spcBef>
              <a:spcAft>
                <a:spcPts val="0"/>
              </a:spcAft>
              <a:buClr>
                <a:schemeClr val="lt1"/>
              </a:buClr>
              <a:buSzPts val="2000"/>
              <a:buFont typeface="Arial"/>
              <a:buAutoNum type="arabicPeriod"/>
            </a:pPr>
            <a:r>
              <a:rPr lang="it-IT" sz="1600" b="0" i="0" u="none" strike="noStrike" cap="none">
                <a:solidFill>
                  <a:schemeClr val="lt1"/>
                </a:solidFill>
                <a:latin typeface="Questrial"/>
                <a:ea typeface="Questrial"/>
                <a:cs typeface="Questrial"/>
                <a:sym typeface="Questrial"/>
              </a:rPr>
              <a:t>Manutenibilità</a:t>
            </a:r>
            <a:endParaRPr/>
          </a:p>
          <a:p>
            <a:pPr marL="457200" marR="0" lvl="0" indent="-457200" algn="l" rtl="0">
              <a:lnSpc>
                <a:spcPct val="120000"/>
              </a:lnSpc>
              <a:spcBef>
                <a:spcPts val="1000"/>
              </a:spcBef>
              <a:spcAft>
                <a:spcPts val="0"/>
              </a:spcAft>
              <a:buClr>
                <a:schemeClr val="lt1"/>
              </a:buClr>
              <a:buSzPts val="2000"/>
              <a:buFont typeface="Arial"/>
              <a:buAutoNum type="arabicPeriod"/>
            </a:pPr>
            <a:r>
              <a:rPr lang="it-IT" sz="1600" b="0" i="0" u="none" strike="noStrike" cap="none">
                <a:solidFill>
                  <a:schemeClr val="lt1"/>
                </a:solidFill>
                <a:latin typeface="Questrial"/>
                <a:ea typeface="Questrial"/>
                <a:cs typeface="Questrial"/>
                <a:sym typeface="Questrial"/>
              </a:rPr>
              <a:t>Indipendenza tra componenti del sistema</a:t>
            </a:r>
            <a:endParaRPr/>
          </a:p>
          <a:p>
            <a:pPr marL="457200" marR="0" lvl="0" indent="-457200" algn="l" rtl="0">
              <a:lnSpc>
                <a:spcPct val="120000"/>
              </a:lnSpc>
              <a:spcBef>
                <a:spcPts val="1000"/>
              </a:spcBef>
              <a:spcAft>
                <a:spcPts val="0"/>
              </a:spcAft>
              <a:buClr>
                <a:schemeClr val="lt1"/>
              </a:buClr>
              <a:buSzPts val="2000"/>
              <a:buFont typeface="Arial"/>
              <a:buAutoNum type="arabicPeriod"/>
            </a:pPr>
            <a:r>
              <a:rPr lang="it-IT" sz="1600" b="0" i="0" u="none" strike="noStrike" cap="none">
                <a:solidFill>
                  <a:schemeClr val="lt1"/>
                </a:solidFill>
                <a:latin typeface="Questrial"/>
                <a:ea typeface="Questrial"/>
                <a:cs typeface="Questrial"/>
                <a:sym typeface="Questrial"/>
              </a:rPr>
              <a:t>Costi </a:t>
            </a:r>
            <a:endParaRPr/>
          </a:p>
          <a:p>
            <a:pPr marL="457200" marR="0" lvl="0" indent="-457200" algn="l" rtl="0">
              <a:lnSpc>
                <a:spcPct val="120000"/>
              </a:lnSpc>
              <a:spcBef>
                <a:spcPts val="1000"/>
              </a:spcBef>
              <a:spcAft>
                <a:spcPts val="0"/>
              </a:spcAft>
              <a:buClr>
                <a:schemeClr val="lt1"/>
              </a:buClr>
              <a:buSzPts val="2000"/>
              <a:buFont typeface="Arial"/>
              <a:buAutoNum type="arabicPeriod"/>
            </a:pPr>
            <a:r>
              <a:rPr lang="it-IT" sz="1600" b="0" i="0" u="none" strike="noStrike" cap="none">
                <a:solidFill>
                  <a:schemeClr val="lt1"/>
                </a:solidFill>
                <a:latin typeface="Questrial"/>
                <a:ea typeface="Questrial"/>
                <a:cs typeface="Questrial"/>
                <a:sym typeface="Questrial"/>
              </a:rPr>
              <a:t>Deadline </a:t>
            </a:r>
            <a:endParaRPr/>
          </a:p>
          <a:p>
            <a:pPr marL="0" marR="0" lvl="0" indent="0" algn="l" rtl="0">
              <a:lnSpc>
                <a:spcPct val="120000"/>
              </a:lnSpc>
              <a:spcBef>
                <a:spcPts val="1000"/>
              </a:spcBef>
              <a:spcAft>
                <a:spcPts val="0"/>
              </a:spcAft>
              <a:buClr>
                <a:schemeClr val="lt1"/>
              </a:buClr>
              <a:buSzPts val="2000"/>
              <a:buFont typeface="Arial"/>
              <a:buNone/>
            </a:pPr>
            <a:endParaRPr sz="1600" b="0" i="0" u="none" strike="noStrike" cap="none">
              <a:solidFill>
                <a:schemeClr val="lt1"/>
              </a:solidFill>
              <a:latin typeface="Questrial"/>
              <a:ea typeface="Questrial"/>
              <a:cs typeface="Questrial"/>
              <a:sym typeface="Questrial"/>
            </a:endParaRPr>
          </a:p>
          <a:p>
            <a:pPr marL="0" marR="0" lvl="0" indent="0" algn="l" rtl="0">
              <a:lnSpc>
                <a:spcPct val="120000"/>
              </a:lnSpc>
              <a:spcBef>
                <a:spcPts val="1000"/>
              </a:spcBef>
              <a:spcAft>
                <a:spcPts val="0"/>
              </a:spcAft>
              <a:buClr>
                <a:schemeClr val="lt1"/>
              </a:buClr>
              <a:buSzPts val="2000"/>
              <a:buFont typeface="Arial"/>
              <a:buNone/>
            </a:pPr>
            <a:r>
              <a:rPr lang="it-IT" sz="1600" b="1" i="0" u="sng" strike="noStrike" cap="none">
                <a:solidFill>
                  <a:schemeClr val="lt1"/>
                </a:solidFill>
                <a:latin typeface="Questrial"/>
                <a:ea typeface="Questrial"/>
                <a:cs typeface="Questrial"/>
                <a:sym typeface="Questrial"/>
              </a:rPr>
              <a:t>Nota</a:t>
            </a:r>
            <a:r>
              <a:rPr lang="it-IT" sz="1600" b="0" i="0" u="none" strike="noStrike" cap="none">
                <a:solidFill>
                  <a:schemeClr val="lt1"/>
                </a:solidFill>
                <a:latin typeface="Questrial"/>
                <a:ea typeface="Questrial"/>
                <a:cs typeface="Questrial"/>
                <a:sym typeface="Questrial"/>
              </a:rPr>
              <a:t>: per costi si intende l’impiego di risorse umane e non monetarie.</a:t>
            </a:r>
            <a:endParaRPr sz="1600" b="0" i="0" u="none" strike="noStrike" cap="none">
              <a:solidFill>
                <a:schemeClr val="lt1"/>
              </a:solidFill>
              <a:latin typeface="Questrial"/>
              <a:ea typeface="Questrial"/>
              <a:cs typeface="Questrial"/>
              <a:sym typeface="Questrial"/>
            </a:endParaRPr>
          </a:p>
        </p:txBody>
      </p:sp>
    </p:spTree>
  </p:cSld>
  <p:clrMapOvr>
    <a:masterClrMapping/>
  </p:clrMapOvr>
</p:sld>
</file>

<file path=ppt/theme/theme1.xml><?xml version="1.0" encoding="utf-8"?>
<a:theme xmlns:a="http://schemas.openxmlformats.org/drawingml/2006/main" name="Circuito">
  <a:themeElements>
    <a:clrScheme name="Circuit">
      <a:dk1>
        <a:srgbClr val="000000"/>
      </a:dk1>
      <a:lt1>
        <a:srgbClr val="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738</TotalTime>
  <Words>3746</Words>
  <Application>Microsoft Office PowerPoint</Application>
  <PresentationFormat>Widescreen</PresentationFormat>
  <Paragraphs>289</Paragraphs>
  <Slides>54</Slides>
  <Notes>51</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54</vt:i4>
      </vt:variant>
    </vt:vector>
  </HeadingPairs>
  <TitlesOfParts>
    <vt:vector size="61" baseType="lpstr">
      <vt:lpstr>Wingdings</vt:lpstr>
      <vt:lpstr>Roboto</vt:lpstr>
      <vt:lpstr>Questrial</vt:lpstr>
      <vt:lpstr>Arial</vt:lpstr>
      <vt:lpstr>Arial Black</vt:lpstr>
      <vt:lpstr>Lora</vt:lpstr>
      <vt:lpstr>Circuito</vt:lpstr>
      <vt:lpstr> UNIVERSITÀ DI NAPOLI FEDERICO II – INFORMATICA</vt:lpstr>
      <vt:lpstr>SISTEMA INFORMATIVO «EASYTICKET»</vt:lpstr>
      <vt:lpstr>1. SISTEMA</vt:lpstr>
      <vt:lpstr>1.1 SISTEMA- SERVIZI IMPLEMENTATI </vt:lpstr>
      <vt:lpstr>1.2. PRODOTTO FINALE</vt:lpstr>
      <vt:lpstr>1.3. TARGET CLIENTI </vt:lpstr>
      <vt:lpstr>1.4. PUNTI DI FORZA</vt:lpstr>
      <vt:lpstr>2 SISTEMA- SCELTE DI DESIGN</vt:lpstr>
      <vt:lpstr>2.1 SISTEMA- SCELTE DI DESIGN</vt:lpstr>
      <vt:lpstr>2.2 SISTEMA- SCELTE DI DESIGN</vt:lpstr>
      <vt:lpstr>2.3  SISTEMA- SCELTE DI DESIGN</vt:lpstr>
      <vt:lpstr>3 SISTEMA- SCELTE DI TESTING</vt:lpstr>
      <vt:lpstr>3.1 SISTEMA- SCELTE DI TESTING</vt:lpstr>
      <vt:lpstr>3.2 SISTEMA- SCELTE DI TESTING </vt:lpstr>
      <vt:lpstr>4. PRODOTTO FINALE  4.1 TECNOLOGIA USATA</vt:lpstr>
      <vt:lpstr>4.2 SISTEMA- SCELTE DI DESIGN</vt:lpstr>
      <vt:lpstr>5. CONCLUSIONI </vt:lpstr>
      <vt:lpstr>Presentazione standard di PowerPoint</vt:lpstr>
      <vt:lpstr>Presentazione standard di PowerPoint</vt:lpstr>
      <vt:lpstr>MVC Design Pattern </vt:lpstr>
      <vt:lpstr>Model</vt:lpstr>
      <vt:lpstr>Model</vt:lpstr>
      <vt:lpstr>View</vt:lpstr>
      <vt:lpstr>Controller</vt:lpstr>
      <vt:lpstr>Spring Security</vt:lpstr>
      <vt:lpstr>JAVA SPRING È UN FRAMEWORK OPEN SOURCE NATO CON L’INTENTO DI GESTIRE LA COMPLESSITÀ NELLO SVILUPPO DI APPLICAZIONI ENTERPRISE. </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ANDROID</vt:lpstr>
      <vt:lpstr>MAINACTIVITY</vt:lpstr>
      <vt:lpstr>[FIGURA 2]</vt:lpstr>
      <vt:lpstr>[FIGURA 3]</vt:lpstr>
      <vt:lpstr>ACCESSO</vt:lpstr>
      <vt:lpstr>REGISTRAZIONE</vt:lpstr>
      <vt:lpstr>PROFILO</vt:lpstr>
      <vt:lpstr>CARRELLOMAIN</vt:lpstr>
      <vt:lpstr>PAGAMENTO</vt:lpstr>
      <vt:lpstr>[FIGURA 9]</vt:lpstr>
      <vt:lpstr>ANDROID</vt:lpstr>
      <vt:lpstr>ACCESSO</vt:lpstr>
      <vt:lpstr>MAINACTIVITY</vt:lpstr>
      <vt:lpstr>PROFILO</vt:lpstr>
      <vt:lpstr>QRCODE SCANNER</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UNIVERSITÀ DI NAPOLI FEDERICO II – INFORMATICA</dc:title>
  <cp:lastModifiedBy>Maurizio Minieri</cp:lastModifiedBy>
  <cp:revision>37</cp:revision>
  <dcterms:modified xsi:type="dcterms:W3CDTF">2018-11-01T16:38:04Z</dcterms:modified>
</cp:coreProperties>
</file>